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81" r:id="rId2"/>
    <p:sldId id="302" r:id="rId3"/>
    <p:sldId id="289" r:id="rId4"/>
    <p:sldId id="292" r:id="rId5"/>
    <p:sldId id="301" r:id="rId6"/>
    <p:sldId id="312" r:id="rId7"/>
    <p:sldId id="309" r:id="rId8"/>
    <p:sldId id="306" r:id="rId9"/>
    <p:sldId id="313" r:id="rId10"/>
    <p:sldId id="308" r:id="rId11"/>
    <p:sldId id="303" r:id="rId12"/>
    <p:sldId id="304" r:id="rId13"/>
    <p:sldId id="31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zhe Zhang" initials="ZZ" lastIdx="1" clrIdx="0">
    <p:extLst>
      <p:ext uri="{19B8F6BF-5375-455C-9EA6-DF929625EA0E}">
        <p15:presenceInfo xmlns:p15="http://schemas.microsoft.com/office/powerpoint/2012/main" userId="S::zhenzhe.zhang@mail.mcgill.ca::d6f08b03-ada1-44fb-911c-9cd3e4093f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CB"/>
    <a:srgbClr val="D3D3D3"/>
    <a:srgbClr val="FF0000"/>
    <a:srgbClr val="00B050"/>
    <a:srgbClr val="FD0000"/>
    <a:srgbClr val="FF0505"/>
    <a:srgbClr val="DBA520"/>
    <a:srgbClr val="1A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0"/>
    <p:restoredTop sz="70927"/>
  </p:normalViewPr>
  <p:slideViewPr>
    <p:cSldViewPr snapToGrid="0" snapToObjects="1">
      <p:cViewPr>
        <p:scale>
          <a:sx n="82" d="100"/>
          <a:sy n="82" d="100"/>
        </p:scale>
        <p:origin x="176" y="248"/>
      </p:cViewPr>
      <p:guideLst/>
    </p:cSldViewPr>
  </p:slideViewPr>
  <p:notesTextViewPr>
    <p:cViewPr>
      <p:scale>
        <a:sx n="175" d="100"/>
        <a:sy n="175" d="100"/>
      </p:scale>
      <p:origin x="0" y="-24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0.png>
</file>

<file path=ppt/media/image101.png>
</file>

<file path=ppt/media/image10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357E1-BBCA-7E4B-882A-08C6CB0DA45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02406E-51B6-6C4F-B6FA-25E5FA24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61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RZK: </a:t>
            </a:r>
          </a:p>
          <a:p>
            <a:endParaRPr lang="en-US" dirty="0"/>
          </a:p>
          <a:p>
            <a:r>
              <a:rPr lang="en-US" dirty="0"/>
              <a:t>* Decrease main font size to much (approximately) the size of the font in the labels.</a:t>
            </a:r>
          </a:p>
          <a:p>
            <a:endParaRPr lang="en-US" dirty="0"/>
          </a:p>
          <a:p>
            <a:r>
              <a:rPr lang="en-US" dirty="0"/>
              <a:t>* Energy of X-DHAL is incorrect. Check all subsequent energies as well.</a:t>
            </a:r>
          </a:p>
          <a:p>
            <a:endParaRPr lang="en-US" dirty="0"/>
          </a:p>
          <a:p>
            <a:r>
              <a:rPr lang="en-US" dirty="0"/>
              <a:t>* Note that I excluded one step (halogen removal). Follow the new sequence.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329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state now is the pure surface + dimer in gas + two bromine atom in gas (0.07eV, not 0.00 eV anu more)</a:t>
            </a:r>
          </a:p>
          <a:p>
            <a:r>
              <a:rPr lang="en-US" dirty="0"/>
              <a:t>This figure only counts translational partition in free energy calculation.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03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figure only counts both translational and rotational partition in free energy calculation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6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 to X-DIM-A: two phenyl ring are very far in transition state, they arise to form a C—C bond on top of a copper, their pai interaction with copper surface is drastically decreased; CMC-DIM, two phenyl ring always stay close to surface and to each other, their pai-system are ready to built.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X-DIM-A: the biphenyl are not planar, it distort the pai-system and decrease its interaction with surface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X-CMC: red C—C 3.89, C—Cu 1.94 C—Sur 2.27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 C—C 3.10 C—Cu 2.05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X-CMC(Transition state): red line, two phenyl ring is very high on surface, almost parallel. C—C 2.53, C—Cu 1.89 C—Sur 3.42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CMC(Transition state): still tilt, interact with lifted copper C—C 2.28 C--Cu 2.02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X-DIM-A red C—C 1.50 C—Cu 2.17 C—Sur 3.58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/>
              <a:t>DIM C—C 1.49 C—Cu 3.21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02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46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11B34-18CC-D744-9E8C-A2A3BCB534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86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Lack cartoon label: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1. green box: X-SURF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 Red box: X-PROD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Black box: PROD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(the font should be Arial)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36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2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7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02406E-51B6-6C4F-B6FA-25E5FA24AA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4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273A-227D-5C42-BD39-5760079E33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0244-EE5B-4145-A794-AE2EE4C4B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CDA93-EC76-2244-8033-9CDC116B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7E825-7A7B-1546-9A6D-73DBCD30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EBE40-5EC7-AC48-8E34-596C8A38B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5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5AB7-A5DC-744E-8C11-5DE6B52C5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AD80-6AAE-0846-8FC7-F9CFEA74E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8CA11-4AC6-BA48-AF7A-A849CD78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F11-CA4A-5147-AD80-ACB06B09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C34ED-B192-EA45-9D47-0740BB9A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023885-C332-6D40-BF0A-E531E322B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1F7AE1-45A6-FF49-ABF1-EA0409269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A2E77-4BF2-6047-A0A3-EF3AD2F8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6C4F9-5837-6C4B-B4B2-94F75DFF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DAA32-09DF-1047-80E0-999AB8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91B5-D653-8B42-893B-585C1BFB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16F7-E0C9-614A-A0FD-1E34A6507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FDB5-79DF-4749-8E69-D7DCB1AE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39BF4-4CD5-4A43-BB91-E109D615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09DD-6AC2-8B49-B0FC-09F58BBB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9609-282A-6643-B8ED-E6C9A9028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42C1A-047A-0745-A2FF-F3AB6B47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98F8-0A51-E041-894C-90C490D3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95D3B-CF5C-0445-AF8F-3D21017A3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1F6B6-B6AD-814A-A5E2-CD6841DA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89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413E-E041-0F42-9366-9CFC2EE2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4524-1261-614E-8128-A7D34EF43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35C2-9E9D-7B4C-A8FC-ECE4B846B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2B6AA-7D3E-0848-AE9A-A4E2B51A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8CD80-3958-AB40-B900-FA1C5BDE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51469-80D1-3643-AF9A-9BE6FA1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0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AC51-5FF1-DC4F-B39D-9BF77A57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28913-8639-DF4E-8316-0D81DE798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855E-A46A-8B47-BE19-2A6C08429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3CC6-A9C4-9348-AE9D-72AD66AC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171E0-F971-494C-A90C-25D352A64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108B0-70EB-224E-AC15-F5DAB8CF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10F09-4640-C340-896F-B6F0961A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7F9E-58BD-C341-89D5-8F6B96CD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1EC60-A34C-2A4C-A725-03A0D07A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F3F98-950D-534F-820D-2E4EC50F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77EED-812A-D74C-95D8-4E3C7D2B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DA4797-C37C-B045-B714-B07F1525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E5B725-AB64-AD4D-BBD7-90A696AEA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B22F8-4ECF-4143-B07F-88A4E237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4488-48A8-B341-A414-C230A479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1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F7ED-C942-A547-8D53-1D18F9D2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183-2A0E-8F44-B459-5D8DA3874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6152A-BB4E-8B47-B39F-B91C56951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23587-90B3-574B-A20C-33ACB674D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3BC00-5A23-394D-8D45-699D1816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3F30-0606-144B-A58B-76FE7CF4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D9E2B-8D2E-6F4F-9704-724B696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0FB4E1-C1FE-D043-A748-FCA02579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BAE94F-AED0-7B45-927F-EC10ECEC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9560C-60F1-8C4B-8FC7-1C2C822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569E2-BED5-3B47-B789-001F0A82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00299-7B8E-A748-A534-870D0B85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4AED7E-1BA2-3B4B-85A1-F30F5A23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C5E93-C020-F74E-8617-04CECFF2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1AAF5-F4F7-8D47-BFCD-41204276F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BD062-3872-2745-B58F-7FE843EEF26B}" type="datetimeFigureOut">
              <a:rPr lang="en-US" smtClean="0"/>
              <a:t>5/25/21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9A708-410E-C346-A8DF-4956953AA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BB3B-5C15-CF45-994A-A96B807E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54A0D-BB4A-B64B-BCCF-57B1EE28A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7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123.emf"/><Relationship Id="rId7" Type="http://schemas.openxmlformats.org/officeDocument/2006/relationships/image" Target="../media/image43.emf"/><Relationship Id="rId12" Type="http://schemas.openxmlformats.org/officeDocument/2006/relationships/image" Target="../media/image5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57.emf"/><Relationship Id="rId5" Type="http://schemas.openxmlformats.org/officeDocument/2006/relationships/image" Target="../media/image41.emf"/><Relationship Id="rId10" Type="http://schemas.openxmlformats.org/officeDocument/2006/relationships/image" Target="../media/image56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124.emf"/><Relationship Id="rId7" Type="http://schemas.openxmlformats.org/officeDocument/2006/relationships/image" Target="../media/image43.emf"/><Relationship Id="rId12" Type="http://schemas.openxmlformats.org/officeDocument/2006/relationships/image" Target="../media/image5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57.emf"/><Relationship Id="rId5" Type="http://schemas.openxmlformats.org/officeDocument/2006/relationships/image" Target="../media/image41.emf"/><Relationship Id="rId10" Type="http://schemas.openxmlformats.org/officeDocument/2006/relationships/image" Target="../media/image56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image" Target="../media/image30.emf"/><Relationship Id="rId18" Type="http://schemas.openxmlformats.org/officeDocument/2006/relationships/image" Target="../media/image35.emf"/><Relationship Id="rId3" Type="http://schemas.openxmlformats.org/officeDocument/2006/relationships/image" Target="../media/image20.emf"/><Relationship Id="rId21" Type="http://schemas.openxmlformats.org/officeDocument/2006/relationships/image" Target="../media/image38.emf"/><Relationship Id="rId7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3.emf"/><Relationship Id="rId20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11" Type="http://schemas.openxmlformats.org/officeDocument/2006/relationships/image" Target="../media/image28.emf"/><Relationship Id="rId5" Type="http://schemas.openxmlformats.org/officeDocument/2006/relationships/image" Target="../media/image22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19" Type="http://schemas.openxmlformats.org/officeDocument/2006/relationships/image" Target="../media/image36.emf"/><Relationship Id="rId4" Type="http://schemas.openxmlformats.org/officeDocument/2006/relationships/image" Target="../media/image21.emf"/><Relationship Id="rId9" Type="http://schemas.openxmlformats.org/officeDocument/2006/relationships/image" Target="../media/image26.emf"/><Relationship Id="rId14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9.emf"/><Relationship Id="rId18" Type="http://schemas.openxmlformats.org/officeDocument/2006/relationships/image" Target="../media/image54.emf"/><Relationship Id="rId3" Type="http://schemas.openxmlformats.org/officeDocument/2006/relationships/image" Target="../media/image39.emf"/><Relationship Id="rId21" Type="http://schemas.openxmlformats.org/officeDocument/2006/relationships/image" Target="../media/image57.emf"/><Relationship Id="rId7" Type="http://schemas.openxmlformats.org/officeDocument/2006/relationships/image" Target="../media/image43.emf"/><Relationship Id="rId12" Type="http://schemas.openxmlformats.org/officeDocument/2006/relationships/image" Target="../media/image48.emf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52.emf"/><Relationship Id="rId20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47.emf"/><Relationship Id="rId5" Type="http://schemas.openxmlformats.org/officeDocument/2006/relationships/image" Target="../media/image41.emf"/><Relationship Id="rId15" Type="http://schemas.openxmlformats.org/officeDocument/2006/relationships/image" Target="../media/image51.emf"/><Relationship Id="rId23" Type="http://schemas.openxmlformats.org/officeDocument/2006/relationships/image" Target="../media/image59.emf"/><Relationship Id="rId10" Type="http://schemas.openxmlformats.org/officeDocument/2006/relationships/image" Target="../media/image46.emf"/><Relationship Id="rId19" Type="http://schemas.openxmlformats.org/officeDocument/2006/relationships/image" Target="../media/image55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Relationship Id="rId14" Type="http://schemas.openxmlformats.org/officeDocument/2006/relationships/image" Target="../media/image50.emf"/><Relationship Id="rId22" Type="http://schemas.openxmlformats.org/officeDocument/2006/relationships/image" Target="../media/image58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0.emf"/><Relationship Id="rId18" Type="http://schemas.openxmlformats.org/officeDocument/2006/relationships/image" Target="../media/image75.emf"/><Relationship Id="rId26" Type="http://schemas.openxmlformats.org/officeDocument/2006/relationships/image" Target="../media/image83.emf"/><Relationship Id="rId21" Type="http://schemas.openxmlformats.org/officeDocument/2006/relationships/image" Target="../media/image78.emf"/><Relationship Id="rId34" Type="http://schemas.openxmlformats.org/officeDocument/2006/relationships/image" Target="../media/image91.emf"/><Relationship Id="rId7" Type="http://schemas.openxmlformats.org/officeDocument/2006/relationships/image" Target="../media/image64.emf"/><Relationship Id="rId12" Type="http://schemas.openxmlformats.org/officeDocument/2006/relationships/image" Target="../media/image69.emf"/><Relationship Id="rId17" Type="http://schemas.openxmlformats.org/officeDocument/2006/relationships/image" Target="../media/image74.emf"/><Relationship Id="rId25" Type="http://schemas.openxmlformats.org/officeDocument/2006/relationships/image" Target="../media/image82.emf"/><Relationship Id="rId33" Type="http://schemas.openxmlformats.org/officeDocument/2006/relationships/image" Target="../media/image90.emf"/><Relationship Id="rId38" Type="http://schemas.openxmlformats.org/officeDocument/2006/relationships/image" Target="../media/image95.em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73.emf"/><Relationship Id="rId20" Type="http://schemas.openxmlformats.org/officeDocument/2006/relationships/image" Target="../media/image77.emf"/><Relationship Id="rId29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11" Type="http://schemas.openxmlformats.org/officeDocument/2006/relationships/image" Target="../media/image68.emf"/><Relationship Id="rId24" Type="http://schemas.openxmlformats.org/officeDocument/2006/relationships/image" Target="../media/image81.emf"/><Relationship Id="rId32" Type="http://schemas.openxmlformats.org/officeDocument/2006/relationships/image" Target="../media/image89.emf"/><Relationship Id="rId37" Type="http://schemas.openxmlformats.org/officeDocument/2006/relationships/image" Target="../media/image94.emf"/><Relationship Id="rId5" Type="http://schemas.openxmlformats.org/officeDocument/2006/relationships/image" Target="../media/image62.emf"/><Relationship Id="rId15" Type="http://schemas.openxmlformats.org/officeDocument/2006/relationships/image" Target="../media/image72.emf"/><Relationship Id="rId23" Type="http://schemas.openxmlformats.org/officeDocument/2006/relationships/image" Target="../media/image80.emf"/><Relationship Id="rId28" Type="http://schemas.openxmlformats.org/officeDocument/2006/relationships/image" Target="../media/image85.emf"/><Relationship Id="rId36" Type="http://schemas.openxmlformats.org/officeDocument/2006/relationships/image" Target="../media/image93.emf"/><Relationship Id="rId10" Type="http://schemas.openxmlformats.org/officeDocument/2006/relationships/image" Target="../media/image67.emf"/><Relationship Id="rId19" Type="http://schemas.openxmlformats.org/officeDocument/2006/relationships/image" Target="../media/image76.emf"/><Relationship Id="rId31" Type="http://schemas.openxmlformats.org/officeDocument/2006/relationships/image" Target="../media/image88.emf"/><Relationship Id="rId4" Type="http://schemas.openxmlformats.org/officeDocument/2006/relationships/image" Target="../media/image61.emf"/><Relationship Id="rId9" Type="http://schemas.openxmlformats.org/officeDocument/2006/relationships/image" Target="../media/image66.emf"/><Relationship Id="rId14" Type="http://schemas.openxmlformats.org/officeDocument/2006/relationships/image" Target="../media/image71.emf"/><Relationship Id="rId22" Type="http://schemas.openxmlformats.org/officeDocument/2006/relationships/image" Target="../media/image79.emf"/><Relationship Id="rId27" Type="http://schemas.openxmlformats.org/officeDocument/2006/relationships/image" Target="../media/image84.emf"/><Relationship Id="rId30" Type="http://schemas.openxmlformats.org/officeDocument/2006/relationships/image" Target="../media/image87.emf"/><Relationship Id="rId35" Type="http://schemas.openxmlformats.org/officeDocument/2006/relationships/image" Target="../media/image92.emf"/><Relationship Id="rId8" Type="http://schemas.openxmlformats.org/officeDocument/2006/relationships/image" Target="../media/image65.emf"/><Relationship Id="rId3" Type="http://schemas.openxmlformats.org/officeDocument/2006/relationships/image" Target="../media/image60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9.emf"/><Relationship Id="rId18" Type="http://schemas.openxmlformats.org/officeDocument/2006/relationships/image" Target="../media/image56.emf"/><Relationship Id="rId3" Type="http://schemas.openxmlformats.org/officeDocument/2006/relationships/image" Target="../media/image96.emf"/><Relationship Id="rId21" Type="http://schemas.openxmlformats.org/officeDocument/2006/relationships/image" Target="../media/image59.emf"/><Relationship Id="rId7" Type="http://schemas.openxmlformats.org/officeDocument/2006/relationships/image" Target="../media/image43.emf"/><Relationship Id="rId12" Type="http://schemas.openxmlformats.org/officeDocument/2006/relationships/image" Target="../media/image48.emf"/><Relationship Id="rId17" Type="http://schemas.openxmlformats.org/officeDocument/2006/relationships/image" Target="../media/image53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52.emf"/><Relationship Id="rId20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47.emf"/><Relationship Id="rId5" Type="http://schemas.openxmlformats.org/officeDocument/2006/relationships/image" Target="../media/image41.emf"/><Relationship Id="rId15" Type="http://schemas.openxmlformats.org/officeDocument/2006/relationships/image" Target="../media/image51.emf"/><Relationship Id="rId10" Type="http://schemas.openxmlformats.org/officeDocument/2006/relationships/image" Target="../media/image46.emf"/><Relationship Id="rId19" Type="http://schemas.openxmlformats.org/officeDocument/2006/relationships/image" Target="../media/image57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Relationship Id="rId14" Type="http://schemas.openxmlformats.org/officeDocument/2006/relationships/image" Target="../media/image5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51.emf"/><Relationship Id="rId18" Type="http://schemas.openxmlformats.org/officeDocument/2006/relationships/image" Target="../media/image58.emf"/><Relationship Id="rId3" Type="http://schemas.openxmlformats.org/officeDocument/2006/relationships/image" Target="../media/image97.emf"/><Relationship Id="rId7" Type="http://schemas.openxmlformats.org/officeDocument/2006/relationships/image" Target="../media/image43.emf"/><Relationship Id="rId12" Type="http://schemas.openxmlformats.org/officeDocument/2006/relationships/image" Target="../media/image50.emf"/><Relationship Id="rId17" Type="http://schemas.openxmlformats.org/officeDocument/2006/relationships/image" Target="../media/image57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49.emf"/><Relationship Id="rId5" Type="http://schemas.openxmlformats.org/officeDocument/2006/relationships/image" Target="../media/image41.emf"/><Relationship Id="rId15" Type="http://schemas.openxmlformats.org/officeDocument/2006/relationships/image" Target="../media/image53.emf"/><Relationship Id="rId10" Type="http://schemas.openxmlformats.org/officeDocument/2006/relationships/image" Target="../media/image47.emf"/><Relationship Id="rId19" Type="http://schemas.openxmlformats.org/officeDocument/2006/relationships/image" Target="../media/image59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Relationship Id="rId14" Type="http://schemas.openxmlformats.org/officeDocument/2006/relationships/image" Target="../media/image5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13" Type="http://schemas.openxmlformats.org/officeDocument/2006/relationships/image" Target="../media/image108.emf"/><Relationship Id="rId18" Type="http://schemas.openxmlformats.org/officeDocument/2006/relationships/image" Target="../media/image113.emf"/><Relationship Id="rId3" Type="http://schemas.openxmlformats.org/officeDocument/2006/relationships/image" Target="../media/image98.emf"/><Relationship Id="rId21" Type="http://schemas.openxmlformats.org/officeDocument/2006/relationships/image" Target="../media/image116.emf"/><Relationship Id="rId7" Type="http://schemas.openxmlformats.org/officeDocument/2006/relationships/image" Target="../media/image102.emf"/><Relationship Id="rId12" Type="http://schemas.openxmlformats.org/officeDocument/2006/relationships/image" Target="../media/image107.emf"/><Relationship Id="rId17" Type="http://schemas.openxmlformats.org/officeDocument/2006/relationships/image" Target="../media/image112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11.emf"/><Relationship Id="rId20" Type="http://schemas.openxmlformats.org/officeDocument/2006/relationships/image" Target="../media/image1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emf"/><Relationship Id="rId11" Type="http://schemas.openxmlformats.org/officeDocument/2006/relationships/image" Target="../media/image106.emf"/><Relationship Id="rId5" Type="http://schemas.openxmlformats.org/officeDocument/2006/relationships/image" Target="../media/image100.emf"/><Relationship Id="rId15" Type="http://schemas.openxmlformats.org/officeDocument/2006/relationships/image" Target="../media/image110.emf"/><Relationship Id="rId10" Type="http://schemas.openxmlformats.org/officeDocument/2006/relationships/image" Target="../media/image105.emf"/><Relationship Id="rId19" Type="http://schemas.openxmlformats.org/officeDocument/2006/relationships/image" Target="../media/image114.emf"/><Relationship Id="rId4" Type="http://schemas.openxmlformats.org/officeDocument/2006/relationships/image" Target="../media/image99.emf"/><Relationship Id="rId9" Type="http://schemas.openxmlformats.org/officeDocument/2006/relationships/image" Target="../media/image104.emf"/><Relationship Id="rId14" Type="http://schemas.openxmlformats.org/officeDocument/2006/relationships/image" Target="../media/image109.emf"/><Relationship Id="rId22" Type="http://schemas.openxmlformats.org/officeDocument/2006/relationships/image" Target="../media/image1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C58B2A94-4874-9340-9714-523BA32E4ADD}"/>
              </a:ext>
            </a:extLst>
          </p:cNvPr>
          <p:cNvGrpSpPr/>
          <p:nvPr/>
        </p:nvGrpSpPr>
        <p:grpSpPr>
          <a:xfrm>
            <a:off x="310855" y="904509"/>
            <a:ext cx="10518710" cy="5048982"/>
            <a:chOff x="539455" y="1331090"/>
            <a:chExt cx="10518710" cy="504898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F5DE80E-C33D-2D47-8CA0-AC3800BB9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949" b="14051"/>
            <a:stretch/>
          </p:blipFill>
          <p:spPr>
            <a:xfrm>
              <a:off x="539455" y="1331090"/>
              <a:ext cx="10518710" cy="504898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1962AA-DB5F-2A40-B033-09FD26587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29233" y="2985534"/>
              <a:ext cx="651588" cy="13922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BE7D6D6-1E3E-7B40-9524-8B0E4A8AE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3629" y="4296697"/>
              <a:ext cx="695792" cy="26372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5AA1CD6-8597-344A-BEB8-44FBA3C83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80396" y="4037714"/>
              <a:ext cx="840937" cy="36904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68B07D7-1C44-0C41-8B17-D681AAD7C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32992" y="3055148"/>
              <a:ext cx="920750" cy="4445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E452B0-4A56-784B-8934-05106CE5A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50978" y="5012415"/>
              <a:ext cx="1003300" cy="381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CE5070F-F772-2D4A-AD6F-8D70E3E53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61959" y="4290667"/>
              <a:ext cx="840937" cy="426937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4D1B81-7022-154F-8D05-A67E6EE0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05157" y="3496510"/>
              <a:ext cx="920749" cy="45736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1634AA5-BE0C-9B4F-B582-9A1186224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01191" y="5107488"/>
              <a:ext cx="869950" cy="4445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EE9006F-CB94-114F-9A80-891C24FF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24152" y="3356276"/>
              <a:ext cx="863600" cy="3556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28DE484-05EC-C64C-A4B2-917916608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46816" y="4121808"/>
              <a:ext cx="990600" cy="31519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DDFB20BC-35AF-D346-8782-65E18B448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290689" y="5552944"/>
              <a:ext cx="965200" cy="304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D7DE55ED-3581-764D-8CD2-D147D8AB5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675434" y="4605871"/>
              <a:ext cx="840937" cy="33274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43B7517-BD07-7A4E-8215-79143F93C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507190" y="4459688"/>
              <a:ext cx="990600" cy="28057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3A8D6BC-90C0-074A-BA9E-2C087AB0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9883976" y="4929865"/>
              <a:ext cx="749300" cy="27305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A50120C-4DDF-CD41-9399-56C08FC25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9002490" y="3647006"/>
              <a:ext cx="838200" cy="2540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6E96365-E266-A646-ABA6-39EFD157C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9838157" y="2502973"/>
              <a:ext cx="679451" cy="13937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80CEA44-0E2D-9644-8592-EC3D9095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924152" y="1730794"/>
              <a:ext cx="679450" cy="254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70E08F3-D0D8-644B-A2C8-E17D094015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7953" y="1603794"/>
              <a:ext cx="679450" cy="2540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1FF54B-ED30-9741-9AB2-B6DAD3290A46}"/>
              </a:ext>
            </a:extLst>
          </p:cNvPr>
          <p:cNvSpPr txBox="1"/>
          <p:nvPr/>
        </p:nvSpPr>
        <p:spPr>
          <a:xfrm>
            <a:off x="3150715" y="383052"/>
            <a:ext cx="5843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energy profile for bromobenzene on Cu(111)</a:t>
            </a:r>
          </a:p>
        </p:txBody>
      </p:sp>
    </p:spTree>
    <p:extLst>
      <p:ext uri="{BB962C8B-B14F-4D97-AF65-F5344CB8AC3E}">
        <p14:creationId xmlns:p14="http://schemas.microsoft.com/office/powerpoint/2010/main" val="40055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3FF4D822-3BB1-634B-AC37-EAD6D4E16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1" b="19143"/>
          <a:stretch/>
        </p:blipFill>
        <p:spPr>
          <a:xfrm>
            <a:off x="871002" y="445887"/>
            <a:ext cx="4752341" cy="29376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95CFBA-29DE-4D47-8E26-D3A2E3DFD6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00" b="22250"/>
          <a:stretch/>
        </p:blipFill>
        <p:spPr>
          <a:xfrm>
            <a:off x="5538089" y="3545550"/>
            <a:ext cx="5268211" cy="293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35EBEE5-56E9-AA44-B964-AEF8B0F344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07" b="22243"/>
          <a:stretch/>
        </p:blipFill>
        <p:spPr>
          <a:xfrm>
            <a:off x="5556883" y="445887"/>
            <a:ext cx="5268212" cy="2937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2CDAF7-D0A8-4341-A754-CF66CA936C7C}"/>
              </a:ext>
            </a:extLst>
          </p:cNvPr>
          <p:cNvSpPr txBox="1"/>
          <p:nvPr/>
        </p:nvSpPr>
        <p:spPr>
          <a:xfrm>
            <a:off x="1298340" y="121166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F847ED-385F-104A-A4B9-FB05A6E3896A}"/>
              </a:ext>
            </a:extLst>
          </p:cNvPr>
          <p:cNvSpPr txBox="1"/>
          <p:nvPr/>
        </p:nvSpPr>
        <p:spPr>
          <a:xfrm>
            <a:off x="1601133" y="152958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B8BB22-7203-7446-AC27-1C57097E677E}"/>
              </a:ext>
            </a:extLst>
          </p:cNvPr>
          <p:cNvSpPr txBox="1"/>
          <p:nvPr/>
        </p:nvSpPr>
        <p:spPr>
          <a:xfrm>
            <a:off x="1912460" y="1278716"/>
            <a:ext cx="4853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333C4-0094-5D4B-BA9F-B23D097179A6}"/>
              </a:ext>
            </a:extLst>
          </p:cNvPr>
          <p:cNvSpPr txBox="1"/>
          <p:nvPr/>
        </p:nvSpPr>
        <p:spPr>
          <a:xfrm>
            <a:off x="2234301" y="175761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8F790-04C2-CF4E-9EDC-4F2ED7889EB6}"/>
              </a:ext>
            </a:extLst>
          </p:cNvPr>
          <p:cNvSpPr txBox="1"/>
          <p:nvPr/>
        </p:nvSpPr>
        <p:spPr>
          <a:xfrm>
            <a:off x="2539311" y="230812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A3D7D4-5030-6943-810C-A1ED7CF7ECDE}"/>
              </a:ext>
            </a:extLst>
          </p:cNvPr>
          <p:cNvSpPr txBox="1"/>
          <p:nvPr/>
        </p:nvSpPr>
        <p:spPr>
          <a:xfrm>
            <a:off x="2860475" y="225575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9195D1-5797-2340-B5BD-38A1B6FB8754}"/>
              </a:ext>
            </a:extLst>
          </p:cNvPr>
          <p:cNvSpPr txBox="1"/>
          <p:nvPr/>
        </p:nvSpPr>
        <p:spPr>
          <a:xfrm>
            <a:off x="3796313" y="211347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E2151-83C4-9745-840B-38F85ABC395D}"/>
              </a:ext>
            </a:extLst>
          </p:cNvPr>
          <p:cNvSpPr txBox="1"/>
          <p:nvPr/>
        </p:nvSpPr>
        <p:spPr>
          <a:xfrm>
            <a:off x="4426188" y="2819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-5.73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06688E-4C2E-4541-8A50-7ED8DAA97B94}"/>
              </a:ext>
            </a:extLst>
          </p:cNvPr>
          <p:cNvSpPr txBox="1"/>
          <p:nvPr/>
        </p:nvSpPr>
        <p:spPr>
          <a:xfrm>
            <a:off x="4741291" y="233550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-4.01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03931E-220B-1A40-8FAE-85E0A8CE58C9}"/>
              </a:ext>
            </a:extLst>
          </p:cNvPr>
          <p:cNvSpPr txBox="1"/>
          <p:nvPr/>
        </p:nvSpPr>
        <p:spPr>
          <a:xfrm>
            <a:off x="5089194" y="119572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D1F7F3-A56D-5D44-B3AA-E5F3E0EFABDE}"/>
              </a:ext>
            </a:extLst>
          </p:cNvPr>
          <p:cNvSpPr txBox="1"/>
          <p:nvPr/>
        </p:nvSpPr>
        <p:spPr>
          <a:xfrm>
            <a:off x="6381930" y="181243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D9A69D-A6A5-654B-937A-CB45968A04CB}"/>
              </a:ext>
            </a:extLst>
          </p:cNvPr>
          <p:cNvSpPr txBox="1"/>
          <p:nvPr/>
        </p:nvSpPr>
        <p:spPr>
          <a:xfrm>
            <a:off x="6714948" y="156070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6E4BB-03BE-AE44-A373-23181086A32C}"/>
              </a:ext>
            </a:extLst>
          </p:cNvPr>
          <p:cNvSpPr txBox="1"/>
          <p:nvPr/>
        </p:nvSpPr>
        <p:spPr>
          <a:xfrm>
            <a:off x="7085215" y="204494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972D53-8CFA-CE46-BA60-BE43E0B4757A}"/>
              </a:ext>
            </a:extLst>
          </p:cNvPr>
          <p:cNvSpPr txBox="1"/>
          <p:nvPr/>
        </p:nvSpPr>
        <p:spPr>
          <a:xfrm>
            <a:off x="7427936" y="258720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306C66-BAFC-EB49-9B5D-6E263E4E7C43}"/>
              </a:ext>
            </a:extLst>
          </p:cNvPr>
          <p:cNvSpPr txBox="1"/>
          <p:nvPr/>
        </p:nvSpPr>
        <p:spPr>
          <a:xfrm>
            <a:off x="7765152" y="25406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AC141D-AF22-2742-A44E-5CB8DBBA96E0}"/>
              </a:ext>
            </a:extLst>
          </p:cNvPr>
          <p:cNvSpPr txBox="1"/>
          <p:nvPr/>
        </p:nvSpPr>
        <p:spPr>
          <a:xfrm>
            <a:off x="6030916" y="4588631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66BD9C-3BBC-1B4C-8689-C72573D71093}"/>
              </a:ext>
            </a:extLst>
          </p:cNvPr>
          <p:cNvSpPr txBox="1"/>
          <p:nvPr/>
        </p:nvSpPr>
        <p:spPr>
          <a:xfrm>
            <a:off x="6703554" y="4661746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-0.25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18011-B232-6746-9A07-CC55B3CF4409}"/>
              </a:ext>
            </a:extLst>
          </p:cNvPr>
          <p:cNvSpPr txBox="1"/>
          <p:nvPr/>
        </p:nvSpPr>
        <p:spPr>
          <a:xfrm>
            <a:off x="7404884" y="56875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-1.95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31CDE8-B172-5A4D-8017-566B9C5B1521}"/>
              </a:ext>
            </a:extLst>
          </p:cNvPr>
          <p:cNvSpPr txBox="1"/>
          <p:nvPr/>
        </p:nvSpPr>
        <p:spPr>
          <a:xfrm>
            <a:off x="7062306" y="51390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-3.90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CD1E3CE-1045-4646-9183-66E5350A9BB4}"/>
              </a:ext>
            </a:extLst>
          </p:cNvPr>
          <p:cNvSpPr txBox="1"/>
          <p:nvPr/>
        </p:nvSpPr>
        <p:spPr>
          <a:xfrm>
            <a:off x="7754941" y="564281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-3.73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B574083-8A8A-7B45-A7E1-9F8E34C7F9B5}"/>
              </a:ext>
            </a:extLst>
          </p:cNvPr>
          <p:cNvSpPr txBox="1"/>
          <p:nvPr/>
        </p:nvSpPr>
        <p:spPr>
          <a:xfrm>
            <a:off x="6035345" y="149163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07597F-BEAA-E246-9975-AFC3AF64502E}"/>
              </a:ext>
            </a:extLst>
          </p:cNvPr>
          <p:cNvSpPr txBox="1"/>
          <p:nvPr/>
        </p:nvSpPr>
        <p:spPr>
          <a:xfrm>
            <a:off x="7070889" y="184338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F9D16D-97C7-B64E-9013-15B27E1F2AF0}"/>
              </a:ext>
            </a:extLst>
          </p:cNvPr>
          <p:cNvSpPr txBox="1"/>
          <p:nvPr/>
        </p:nvSpPr>
        <p:spPr>
          <a:xfrm>
            <a:off x="7763327" y="23858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87F7CA-0DBB-C140-84F8-A4AF0EF79B07}"/>
              </a:ext>
            </a:extLst>
          </p:cNvPr>
          <p:cNvSpPr txBox="1"/>
          <p:nvPr/>
        </p:nvSpPr>
        <p:spPr>
          <a:xfrm>
            <a:off x="8126631" y="214888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-2.35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43FEA6-DF63-2948-AED9-503767E3F46D}"/>
              </a:ext>
            </a:extLst>
          </p:cNvPr>
          <p:cNvSpPr txBox="1"/>
          <p:nvPr/>
        </p:nvSpPr>
        <p:spPr>
          <a:xfrm>
            <a:off x="8475538" y="260266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A7AF61B-1AF8-3949-B280-464B26DEBC04}"/>
              </a:ext>
            </a:extLst>
          </p:cNvPr>
          <p:cNvSpPr txBox="1"/>
          <p:nvPr/>
        </p:nvSpPr>
        <p:spPr>
          <a:xfrm>
            <a:off x="8830595" y="2030240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-1.93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996A90-0280-9940-A1E3-9CD7F12564F6}"/>
              </a:ext>
            </a:extLst>
          </p:cNvPr>
          <p:cNvSpPr txBox="1"/>
          <p:nvPr/>
        </p:nvSpPr>
        <p:spPr>
          <a:xfrm>
            <a:off x="9179866" y="264461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AB1DA8-C00A-1B4F-9909-D04882D343F9}"/>
              </a:ext>
            </a:extLst>
          </p:cNvPr>
          <p:cNvSpPr txBox="1"/>
          <p:nvPr/>
        </p:nvSpPr>
        <p:spPr>
          <a:xfrm>
            <a:off x="9533309" y="260079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30D3D1-6DF6-E64B-889C-6EEF43F602B0}"/>
              </a:ext>
            </a:extLst>
          </p:cNvPr>
          <p:cNvSpPr txBox="1"/>
          <p:nvPr/>
        </p:nvSpPr>
        <p:spPr>
          <a:xfrm>
            <a:off x="9869319" y="2122573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ACB232-5C5A-9341-A206-F465960EC0C2}"/>
              </a:ext>
            </a:extLst>
          </p:cNvPr>
          <p:cNvSpPr txBox="1"/>
          <p:nvPr/>
        </p:nvSpPr>
        <p:spPr>
          <a:xfrm>
            <a:off x="10203948" y="968994"/>
            <a:ext cx="61855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F05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571352-8262-A341-BA01-0B1DDBD1D9D1}"/>
              </a:ext>
            </a:extLst>
          </p:cNvPr>
          <p:cNvSpPr txBox="1"/>
          <p:nvPr/>
        </p:nvSpPr>
        <p:spPr>
          <a:xfrm>
            <a:off x="7047441" y="494285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-1.24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38A6B-51E1-6440-B3BE-673A57ED0FA5}"/>
              </a:ext>
            </a:extLst>
          </p:cNvPr>
          <p:cNvSpPr txBox="1"/>
          <p:nvPr/>
        </p:nvSpPr>
        <p:spPr>
          <a:xfrm>
            <a:off x="7760689" y="548299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-3.18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D61E6B5-622B-D947-8363-F205506F221A}"/>
              </a:ext>
            </a:extLst>
          </p:cNvPr>
          <p:cNvSpPr txBox="1"/>
          <p:nvPr/>
        </p:nvSpPr>
        <p:spPr>
          <a:xfrm>
            <a:off x="6360479" y="4909198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-1.14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1FBB-F7E2-954E-913E-3A896F4261D5}"/>
              </a:ext>
            </a:extLst>
          </p:cNvPr>
          <p:cNvSpPr txBox="1"/>
          <p:nvPr/>
        </p:nvSpPr>
        <p:spPr>
          <a:xfrm>
            <a:off x="8101678" y="544264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-3.02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A87480-392F-3F4F-AD3D-114E28323D80}"/>
              </a:ext>
            </a:extLst>
          </p:cNvPr>
          <p:cNvSpPr txBox="1"/>
          <p:nvPr/>
        </p:nvSpPr>
        <p:spPr>
          <a:xfrm>
            <a:off x="8448877" y="5594879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-3.57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222211F-9CAD-0F4F-AFEC-93317C4F568A}"/>
              </a:ext>
            </a:extLst>
          </p:cNvPr>
          <p:cNvSpPr txBox="1"/>
          <p:nvPr/>
        </p:nvSpPr>
        <p:spPr>
          <a:xfrm>
            <a:off x="8796799" y="5091355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-1.79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9519CF5-7895-EC46-B3BD-001A88E2D0BA}"/>
              </a:ext>
            </a:extLst>
          </p:cNvPr>
          <p:cNvSpPr txBox="1"/>
          <p:nvPr/>
        </p:nvSpPr>
        <p:spPr>
          <a:xfrm>
            <a:off x="9157688" y="5735147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-4.06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648541F-E72B-594A-A98C-7E56A8E30548}"/>
              </a:ext>
            </a:extLst>
          </p:cNvPr>
          <p:cNvSpPr txBox="1"/>
          <p:nvPr/>
        </p:nvSpPr>
        <p:spPr>
          <a:xfrm>
            <a:off x="9504108" y="5712582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-3.97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19EFD02-4E35-BB4A-B3A2-DF4F99232152}"/>
              </a:ext>
            </a:extLst>
          </p:cNvPr>
          <p:cNvSpPr txBox="1"/>
          <p:nvPr/>
        </p:nvSpPr>
        <p:spPr>
          <a:xfrm>
            <a:off x="9846520" y="5225544"/>
            <a:ext cx="5238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-2.25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64346B-451D-4B41-8681-F177A8EEF096}"/>
              </a:ext>
            </a:extLst>
          </p:cNvPr>
          <p:cNvSpPr txBox="1"/>
          <p:nvPr/>
        </p:nvSpPr>
        <p:spPr>
          <a:xfrm>
            <a:off x="10186629" y="4080477"/>
            <a:ext cx="5809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+1.83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9DDC2C-A800-A143-9A8E-364E0F018B90}"/>
              </a:ext>
            </a:extLst>
          </p:cNvPr>
          <p:cNvSpPr txBox="1"/>
          <p:nvPr/>
        </p:nvSpPr>
        <p:spPr>
          <a:xfrm>
            <a:off x="1586015" y="1665285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E041E32-9C18-E148-823D-72B34B63A689}"/>
              </a:ext>
            </a:extLst>
          </p:cNvPr>
          <p:cNvSpPr txBox="1"/>
          <p:nvPr/>
        </p:nvSpPr>
        <p:spPr>
          <a:xfrm>
            <a:off x="1879456" y="1417324"/>
            <a:ext cx="82276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EC6B6B-D433-5D46-8CDB-654D6645C79E}"/>
              </a:ext>
            </a:extLst>
          </p:cNvPr>
          <p:cNvSpPr txBox="1"/>
          <p:nvPr/>
        </p:nvSpPr>
        <p:spPr>
          <a:xfrm>
            <a:off x="2232169" y="1885002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C65DDD-B44D-6347-95F1-6B92DDE16DF8}"/>
              </a:ext>
            </a:extLst>
          </p:cNvPr>
          <p:cNvSpPr txBox="1"/>
          <p:nvPr/>
        </p:nvSpPr>
        <p:spPr>
          <a:xfrm>
            <a:off x="2487195" y="243319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56D9C99-D985-7F45-AF00-80913FB8B1A1}"/>
              </a:ext>
            </a:extLst>
          </p:cNvPr>
          <p:cNvSpPr txBox="1"/>
          <p:nvPr/>
        </p:nvSpPr>
        <p:spPr>
          <a:xfrm>
            <a:off x="2860475" y="2395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D6AB91C-E025-5D45-94F8-70A400F90F69}"/>
              </a:ext>
            </a:extLst>
          </p:cNvPr>
          <p:cNvSpPr txBox="1"/>
          <p:nvPr/>
        </p:nvSpPr>
        <p:spPr>
          <a:xfrm>
            <a:off x="3808427" y="225575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921BD9-F46B-4E47-91B0-FEA7B45A3FB9}"/>
              </a:ext>
            </a:extLst>
          </p:cNvPr>
          <p:cNvSpPr txBox="1"/>
          <p:nvPr/>
        </p:nvSpPr>
        <p:spPr>
          <a:xfrm>
            <a:off x="4456529" y="29655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CB2B58-5885-A84C-BC42-6F8FBE382F09}"/>
              </a:ext>
            </a:extLst>
          </p:cNvPr>
          <p:cNvSpPr txBox="1"/>
          <p:nvPr/>
        </p:nvSpPr>
        <p:spPr>
          <a:xfrm>
            <a:off x="4739641" y="248144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36C1FF-630A-DA4E-BC24-DB0536A126DB}"/>
              </a:ext>
            </a:extLst>
          </p:cNvPr>
          <p:cNvSpPr txBox="1"/>
          <p:nvPr/>
        </p:nvSpPr>
        <p:spPr>
          <a:xfrm>
            <a:off x="5077591" y="134491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DSRB-A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ED59708-C4B7-BD4C-9E22-27D18C9AC400}"/>
              </a:ext>
            </a:extLst>
          </p:cNvPr>
          <p:cNvSpPr txBox="1"/>
          <p:nvPr/>
        </p:nvSpPr>
        <p:spPr>
          <a:xfrm>
            <a:off x="6020148" y="16219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9DBE63D-F0D6-5A42-B0DE-976541D5B557}"/>
              </a:ext>
            </a:extLst>
          </p:cNvPr>
          <p:cNvSpPr txBox="1"/>
          <p:nvPr/>
        </p:nvSpPr>
        <p:spPr>
          <a:xfrm>
            <a:off x="6370459" y="194084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008084-3461-6941-AEA0-399566AF4E1A}"/>
              </a:ext>
            </a:extLst>
          </p:cNvPr>
          <p:cNvSpPr txBox="1"/>
          <p:nvPr/>
        </p:nvSpPr>
        <p:spPr>
          <a:xfrm>
            <a:off x="6692484" y="169286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02A393D-8F02-5640-823B-A5D1751880A2}"/>
              </a:ext>
            </a:extLst>
          </p:cNvPr>
          <p:cNvSpPr txBox="1"/>
          <p:nvPr/>
        </p:nvSpPr>
        <p:spPr>
          <a:xfrm>
            <a:off x="7076840" y="216295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98A6841-6660-714C-BC43-66FE4D376126}"/>
              </a:ext>
            </a:extLst>
          </p:cNvPr>
          <p:cNvSpPr txBox="1"/>
          <p:nvPr/>
        </p:nvSpPr>
        <p:spPr>
          <a:xfrm>
            <a:off x="7391791" y="271413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0F42B1-210E-CB42-8E2D-BAB7AEE77FFC}"/>
              </a:ext>
            </a:extLst>
          </p:cNvPr>
          <p:cNvSpPr txBox="1"/>
          <p:nvPr/>
        </p:nvSpPr>
        <p:spPr>
          <a:xfrm>
            <a:off x="7777518" y="2664956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0F8FCA3-A986-124F-8924-9A76DE835CF1}"/>
              </a:ext>
            </a:extLst>
          </p:cNvPr>
          <p:cNvSpPr txBox="1"/>
          <p:nvPr/>
        </p:nvSpPr>
        <p:spPr>
          <a:xfrm>
            <a:off x="6007266" y="4723113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44C160-101D-334E-9DAD-C48873CCAD2E}"/>
              </a:ext>
            </a:extLst>
          </p:cNvPr>
          <p:cNvSpPr txBox="1"/>
          <p:nvPr/>
        </p:nvSpPr>
        <p:spPr>
          <a:xfrm>
            <a:off x="6681003" y="47894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DHAL‡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0B34DCF-00F0-F442-9FA7-97FEECF468D8}"/>
              </a:ext>
            </a:extLst>
          </p:cNvPr>
          <p:cNvSpPr txBox="1"/>
          <p:nvPr/>
        </p:nvSpPr>
        <p:spPr>
          <a:xfrm>
            <a:off x="7396433" y="581985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52245A1-C388-524C-8EF0-C58B6CCA974C}"/>
              </a:ext>
            </a:extLst>
          </p:cNvPr>
          <p:cNvSpPr txBox="1"/>
          <p:nvPr/>
        </p:nvSpPr>
        <p:spPr>
          <a:xfrm>
            <a:off x="7029297" y="527131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DHAL-2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6B3463-48DB-1749-9568-5672841A699E}"/>
              </a:ext>
            </a:extLst>
          </p:cNvPr>
          <p:cNvSpPr txBox="1"/>
          <p:nvPr/>
        </p:nvSpPr>
        <p:spPr>
          <a:xfrm>
            <a:off x="7756608" y="575751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12474FC-0941-A54A-812D-6C512AA8B27C}"/>
              </a:ext>
            </a:extLst>
          </p:cNvPr>
          <p:cNvSpPr txBox="1"/>
          <p:nvPr/>
        </p:nvSpPr>
        <p:spPr>
          <a:xfrm>
            <a:off x="6360625" y="5046681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PHYS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D91E652-5079-1747-8FFF-117BAF9D53CD}"/>
              </a:ext>
            </a:extLst>
          </p:cNvPr>
          <p:cNvSpPr txBox="1"/>
          <p:nvPr/>
        </p:nvSpPr>
        <p:spPr>
          <a:xfrm>
            <a:off x="7020035" y="505055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5353836-8AAB-4F4B-9214-0922B4157094}"/>
              </a:ext>
            </a:extLst>
          </p:cNvPr>
          <p:cNvSpPr txBox="1"/>
          <p:nvPr/>
        </p:nvSpPr>
        <p:spPr>
          <a:xfrm>
            <a:off x="7341578" y="5537459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EF7BDB42-BF5A-8C44-9F35-345541DD5A2B}"/>
              </a:ext>
            </a:extLst>
          </p:cNvPr>
          <p:cNvSpPr txBox="1"/>
          <p:nvPr/>
        </p:nvSpPr>
        <p:spPr>
          <a:xfrm>
            <a:off x="8068490" y="5563507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A2A5B62-48C3-0649-8879-01FDCE7DB50E}"/>
              </a:ext>
            </a:extLst>
          </p:cNvPr>
          <p:cNvSpPr txBox="1"/>
          <p:nvPr/>
        </p:nvSpPr>
        <p:spPr>
          <a:xfrm>
            <a:off x="8424968" y="57258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6E73079-A2A7-A743-9ECB-3970BEBFFDA5}"/>
              </a:ext>
            </a:extLst>
          </p:cNvPr>
          <p:cNvSpPr txBox="1"/>
          <p:nvPr/>
        </p:nvSpPr>
        <p:spPr>
          <a:xfrm>
            <a:off x="8777874" y="52254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8DD3A76-EB7F-B94E-9661-D1EE22FA153D}"/>
              </a:ext>
            </a:extLst>
          </p:cNvPr>
          <p:cNvSpPr txBox="1"/>
          <p:nvPr/>
        </p:nvSpPr>
        <p:spPr>
          <a:xfrm>
            <a:off x="9107703" y="5865399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C93DC1-40E9-A943-AB77-EB885B7CEA7E}"/>
              </a:ext>
            </a:extLst>
          </p:cNvPr>
          <p:cNvSpPr txBox="1"/>
          <p:nvPr/>
        </p:nvSpPr>
        <p:spPr>
          <a:xfrm>
            <a:off x="9452134" y="583496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X-DIM-B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29A73F3-80DA-7B44-8486-0CD8D96ECE0D}"/>
              </a:ext>
            </a:extLst>
          </p:cNvPr>
          <p:cNvSpPr txBox="1"/>
          <p:nvPr/>
        </p:nvSpPr>
        <p:spPr>
          <a:xfrm>
            <a:off x="9832000" y="5358501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X-DSRB-D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7051862-712C-8145-8263-82FB652E5FB9}"/>
              </a:ext>
            </a:extLst>
          </p:cNvPr>
          <p:cNvSpPr txBox="1"/>
          <p:nvPr/>
        </p:nvSpPr>
        <p:spPr>
          <a:xfrm>
            <a:off x="10188439" y="4213434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A5BB920-E0BE-9E46-9771-F5666654AAD3}"/>
              </a:ext>
            </a:extLst>
          </p:cNvPr>
          <p:cNvSpPr txBox="1"/>
          <p:nvPr/>
        </p:nvSpPr>
        <p:spPr>
          <a:xfrm>
            <a:off x="7043258" y="1960190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D1355F2-EF24-0D4A-94D0-5BEE5892D15A}"/>
              </a:ext>
            </a:extLst>
          </p:cNvPr>
          <p:cNvSpPr txBox="1"/>
          <p:nvPr/>
        </p:nvSpPr>
        <p:spPr>
          <a:xfrm>
            <a:off x="7369682" y="2429411"/>
            <a:ext cx="55112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1A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X-DHAL-2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E9853F0-0D69-DD4A-8C1E-FB567722A6AF}"/>
              </a:ext>
            </a:extLst>
          </p:cNvPr>
          <p:cNvSpPr txBox="1"/>
          <p:nvPr/>
        </p:nvSpPr>
        <p:spPr>
          <a:xfrm>
            <a:off x="8454523" y="272211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6E77B2F-BE5C-F34C-BC73-A916EF7A6D70}"/>
              </a:ext>
            </a:extLst>
          </p:cNvPr>
          <p:cNvSpPr txBox="1"/>
          <p:nvPr/>
        </p:nvSpPr>
        <p:spPr>
          <a:xfrm>
            <a:off x="8789572" y="2175193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1940FF3A-99CF-5144-915C-16B8BBBF893A}"/>
              </a:ext>
            </a:extLst>
          </p:cNvPr>
          <p:cNvSpPr txBox="1"/>
          <p:nvPr/>
        </p:nvSpPr>
        <p:spPr>
          <a:xfrm>
            <a:off x="9133392" y="2785201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X-DIM-A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7705EED-5BEA-1D4E-9492-ABABF4C66D26}"/>
              </a:ext>
            </a:extLst>
          </p:cNvPr>
          <p:cNvSpPr txBox="1"/>
          <p:nvPr/>
        </p:nvSpPr>
        <p:spPr>
          <a:xfrm>
            <a:off x="9486361" y="2743088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X-DIM-D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9AEF4F-954A-E444-9E20-021503F9A65B}"/>
              </a:ext>
            </a:extLst>
          </p:cNvPr>
          <p:cNvSpPr txBox="1"/>
          <p:nvPr/>
        </p:nvSpPr>
        <p:spPr>
          <a:xfrm>
            <a:off x="9869319" y="2267526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X-DSRB-M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9474328-923D-E44C-B474-07ABD8F19B2B}"/>
              </a:ext>
            </a:extLst>
          </p:cNvPr>
          <p:cNvSpPr txBox="1"/>
          <p:nvPr/>
        </p:nvSpPr>
        <p:spPr>
          <a:xfrm>
            <a:off x="10213967" y="1113947"/>
            <a:ext cx="59851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X-DSRB-A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91857858-EDA0-324C-B8BC-14F71B6E2704}"/>
              </a:ext>
            </a:extLst>
          </p:cNvPr>
          <p:cNvSpPr txBox="1"/>
          <p:nvPr/>
        </p:nvSpPr>
        <p:spPr>
          <a:xfrm>
            <a:off x="8056229" y="2285704"/>
            <a:ext cx="49353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55D3B53-BFD6-DF4E-A121-5DDDBB629B16}"/>
              </a:ext>
            </a:extLst>
          </p:cNvPr>
          <p:cNvSpPr txBox="1"/>
          <p:nvPr/>
        </p:nvSpPr>
        <p:spPr>
          <a:xfrm>
            <a:off x="1266175" y="1337614"/>
            <a:ext cx="41898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Arial" panose="020B0604020202020204" pitchFamily="34" charset="0"/>
                <a:cs typeface="Arial" panose="020B0604020202020204" pitchFamily="34" charset="0"/>
              </a:rPr>
              <a:t>SURF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6EFADFE-D124-7940-B437-9FE6F391FBE9}"/>
              </a:ext>
            </a:extLst>
          </p:cNvPr>
          <p:cNvSpPr txBox="1"/>
          <p:nvPr/>
        </p:nvSpPr>
        <p:spPr>
          <a:xfrm>
            <a:off x="871002" y="3659815"/>
            <a:ext cx="46858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Red and Yellow should change the label !!!</a:t>
            </a:r>
          </a:p>
          <a:p>
            <a:r>
              <a:rPr lang="en-US" sz="3200" b="1" dirty="0"/>
              <a:t>Not emergent</a:t>
            </a:r>
          </a:p>
        </p:txBody>
      </p:sp>
    </p:spTree>
    <p:extLst>
      <p:ext uri="{BB962C8B-B14F-4D97-AF65-F5344CB8AC3E}">
        <p14:creationId xmlns:p14="http://schemas.microsoft.com/office/powerpoint/2010/main" val="2395510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14734D-6726-1841-9805-A6EEDDEFA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5847"/>
          <a:stretch/>
        </p:blipFill>
        <p:spPr>
          <a:xfrm>
            <a:off x="1112343" y="277835"/>
            <a:ext cx="9525000" cy="64749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2039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1874" y="15050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3234" y="255742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85298" y="357565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8373" y="3305640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1207" y="461899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91448" y="372613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311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DC3348-1377-664A-BC23-0F99FF17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5" b="16284"/>
          <a:stretch/>
        </p:blipFill>
        <p:spPr>
          <a:xfrm>
            <a:off x="954150" y="104273"/>
            <a:ext cx="9845063" cy="66494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7A9F60-0653-9845-9F23-87B49AE9D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28" y="146524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766337-E90D-904E-8B35-1F7C36E71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0863" y="305126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D4BBF8-A568-4144-858F-303E650CB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223" y="149285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439BE0-FA88-574B-BD02-A735CFBD4C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95359" y="2528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C07C9E-CF9F-EE46-BF30-32992CC82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2554" y="423170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1828DF-FE56-8F4B-A927-51B4412CCA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8755" y="360227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872B7A-8F9C-5B4E-BA7E-B55077F181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65921" y="332182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7151278-E4BF-5146-BEB8-26A4D9508A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8622" y="47509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CC567-2ABA-C84C-9CCA-B96E55CBB4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2567" y="3733935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0338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275AFF-B618-FE43-8FDC-3D15714C49A0}"/>
              </a:ext>
            </a:extLst>
          </p:cNvPr>
          <p:cNvCxnSpPr>
            <a:cxnSpLocks/>
          </p:cNvCxnSpPr>
          <p:nvPr/>
        </p:nvCxnSpPr>
        <p:spPr>
          <a:xfrm>
            <a:off x="6665004" y="1871831"/>
            <a:ext cx="457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467147-41A3-5E49-B3B3-62A3D16E79DF}"/>
              </a:ext>
            </a:extLst>
          </p:cNvPr>
          <p:cNvCxnSpPr/>
          <p:nvPr/>
        </p:nvCxnSpPr>
        <p:spPr>
          <a:xfrm flipV="1">
            <a:off x="6665004" y="1414631"/>
            <a:ext cx="0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/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0]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95B0711-0D37-A844-9598-998EEC536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2204" y="1686716"/>
                <a:ext cx="782586" cy="370230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/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acc>
                        <m:accPr>
                          <m:chr m:val="̅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acc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0682201-2074-1A46-AA43-C3099F271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711" y="1044400"/>
                <a:ext cx="782586" cy="370230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/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0]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Legend: Adatom extraction along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[1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</m:t>
                    </m:r>
                    <m:acc>
                      <m:accPr>
                        <m:chr m:val="̅"/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acc>
                    <m:r>
                      <a:rPr lang="en-US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2BAF27-2F0B-544C-92A7-9A2C9244B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5004" y="2684477"/>
                <a:ext cx="3889847" cy="648126"/>
              </a:xfrm>
              <a:prstGeom prst="rect">
                <a:avLst/>
              </a:prstGeom>
              <a:blipFill>
                <a:blip r:embed="rId4"/>
                <a:stretch>
                  <a:fillRect l="-1303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D3B0E9-254A-6343-A504-64428FE3A5E9}"/>
              </a:ext>
            </a:extLst>
          </p:cNvPr>
          <p:cNvSpPr txBox="1"/>
          <p:nvPr/>
        </p:nvSpPr>
        <p:spPr>
          <a:xfrm>
            <a:off x="6266905" y="417768"/>
            <a:ext cx="478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Place this drawing in one of the surface figures:</a:t>
            </a:r>
          </a:p>
        </p:txBody>
      </p:sp>
    </p:spTree>
    <p:extLst>
      <p:ext uri="{BB962C8B-B14F-4D97-AF65-F5344CB8AC3E}">
        <p14:creationId xmlns:p14="http://schemas.microsoft.com/office/powerpoint/2010/main" val="4126478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96D8C6-CA51-AC4D-8DDA-C41D75AC19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73" b="15768"/>
          <a:stretch/>
        </p:blipFill>
        <p:spPr>
          <a:xfrm>
            <a:off x="0" y="684245"/>
            <a:ext cx="11592778" cy="566057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0787A14-A34B-1849-8499-2D3B20CFEE9D}"/>
              </a:ext>
            </a:extLst>
          </p:cNvPr>
          <p:cNvSpPr txBox="1"/>
          <p:nvPr/>
        </p:nvSpPr>
        <p:spPr>
          <a:xfrm>
            <a:off x="2895400" y="285909"/>
            <a:ext cx="580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Bromobenzene on adatom-Cu(111), existing adatom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030EB0-A68A-A24C-8AEE-803F5BC55B69}"/>
              </a:ext>
            </a:extLst>
          </p:cNvPr>
          <p:cNvSpPr txBox="1"/>
          <p:nvPr/>
        </p:nvSpPr>
        <p:spPr>
          <a:xfrm>
            <a:off x="4586990" y="48268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147204-2DBC-834C-8A9D-9355C951B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192" y="2752002"/>
            <a:ext cx="1042431" cy="650418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C39C755F-D8A8-E244-BB5E-211465B6C54D}"/>
              </a:ext>
            </a:extLst>
          </p:cNvPr>
          <p:cNvGrpSpPr/>
          <p:nvPr/>
        </p:nvGrpSpPr>
        <p:grpSpPr>
          <a:xfrm>
            <a:off x="5038707" y="3308208"/>
            <a:ext cx="1224954" cy="1019750"/>
            <a:chOff x="7338599" y="3376558"/>
            <a:chExt cx="1224954" cy="10197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497729A-AE56-554A-AC8F-FCF935766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38599" y="3376558"/>
              <a:ext cx="1224954" cy="650418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A5AFAF4-66EF-9E47-931B-5DA90E4EAF66}"/>
                </a:ext>
              </a:extLst>
            </p:cNvPr>
            <p:cNvSpPr txBox="1"/>
            <p:nvPr/>
          </p:nvSpPr>
          <p:spPr>
            <a:xfrm>
              <a:off x="7528428" y="4026976"/>
              <a:ext cx="845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X-PHYS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5B36E27-F6D7-D740-A4AF-08A3773DA5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8136" y="4864484"/>
            <a:ext cx="1237699" cy="77225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FDEEF16-6FEB-E744-9906-3080F1855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4034" y="5501573"/>
            <a:ext cx="1210924" cy="75554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150E0D3-4E90-4E42-8557-E85F2AD507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42891" y="3132044"/>
            <a:ext cx="1224954" cy="76430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15E4C6-D958-C842-950A-2CB8FD0124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3753" y="5614807"/>
            <a:ext cx="1169992" cy="73000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A2938C21-1198-8240-B152-0E4808E071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28859" y="4488761"/>
            <a:ext cx="1169989" cy="730008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AE85ADAC-16AD-974B-B3A1-29F31F4AC9DE}"/>
              </a:ext>
            </a:extLst>
          </p:cNvPr>
          <p:cNvGrpSpPr/>
          <p:nvPr/>
        </p:nvGrpSpPr>
        <p:grpSpPr>
          <a:xfrm>
            <a:off x="6893771" y="3407697"/>
            <a:ext cx="1210924" cy="925706"/>
            <a:chOff x="10608143" y="3478601"/>
            <a:chExt cx="1210924" cy="925706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8A10E97B-2729-1142-9A66-4B382479A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608143" y="3478601"/>
              <a:ext cx="1210924" cy="624133"/>
            </a:xfrm>
            <a:prstGeom prst="rect">
              <a:avLst/>
            </a:prstGeom>
          </p:spPr>
        </p:pic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B985476-3192-424E-AEF2-88146EB7B2AB}"/>
                </a:ext>
              </a:extLst>
            </p:cNvPr>
            <p:cNvSpPr/>
            <p:nvPr/>
          </p:nvSpPr>
          <p:spPr>
            <a:xfrm>
              <a:off x="10673086" y="4034975"/>
              <a:ext cx="10716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X-DHAL-3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3DAF226-BCDD-D84C-BD54-3E622058B17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40204" y="2997507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D2ACC47-E4CD-1044-8109-F217240884E7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992694" y="1041818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1007765-C3B0-2847-A386-99787272A4F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2777740" y="2594943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0FDDD8A-C3A4-C949-975E-925DADD9C3B4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3599407" y="4190515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8233B1B-F2C2-744A-B100-88E6B471255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4352473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B600AE7-31F4-4B49-AA7E-6B238A92824E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5585904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C19AC89-12E0-3541-A552-7FE0416692A9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6819335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0D74B7D-AB8C-0B4A-9321-78EDEE72B030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8052766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A9C46A1-4C7D-8142-8B42-25DCC6EE3DC2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286197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3B28151-AA91-324A-8321-AB099D8E7591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519628" y="2051922"/>
            <a:ext cx="1073150" cy="5626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&quot;No&quot; Symbol 10">
            <a:extLst>
              <a:ext uri="{FF2B5EF4-FFF2-40B4-BE49-F238E27FC236}">
                <a16:creationId xmlns:a16="http://schemas.microsoft.com/office/drawing/2014/main" id="{43A8B06E-ABC1-C849-8EB8-7B723C8BA9A6}"/>
              </a:ext>
            </a:extLst>
          </p:cNvPr>
          <p:cNvSpPr/>
          <p:nvPr/>
        </p:nvSpPr>
        <p:spPr>
          <a:xfrm>
            <a:off x="4586990" y="2904386"/>
            <a:ext cx="653902" cy="650418"/>
          </a:xfrm>
          <a:prstGeom prst="noSmoking">
            <a:avLst>
              <a:gd name="adj" fmla="val 67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58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8A3DF8-D341-0844-8FFF-2E86721AD9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4" t="10996" r="18911" b="10383"/>
          <a:stretch/>
        </p:blipFill>
        <p:spPr>
          <a:xfrm rot="16200000">
            <a:off x="2556844" y="-2033740"/>
            <a:ext cx="6773014" cy="11030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A3EC15-C94C-074D-8807-BBAAA03AE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993" y="144488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C4138-66F6-BA43-B7DA-CE459C68B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441" y="28942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1CBFE2-9D97-C04E-B303-370F25631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6525" y="13751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44D723-B2B8-214E-9DB2-E4A2FD915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8173" y="341853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916E33-3914-634B-A737-4228FBD426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1058" y="4743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FAB9CE-E4D7-F141-96D2-DEFA407FC9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8995" y="464235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3C26D2-388F-E949-8902-835BEF8C51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5264" y="244224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67A408-3F59-734D-8D3B-BD56C049AE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80120" y="474378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73D8F-9C80-8048-8352-C6103759357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5553" y="222333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E67FF10-9737-AA44-A8B8-EA16B5602B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51764" y="339738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E24E22-59D7-0D40-AC47-8765E06B71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95804" y="332276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E27CC7D-A501-5F47-8092-8C6ABFCF51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34614" y="23613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FD056F-5D5F-B64C-87FB-BFEE5A03382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5548" y="994796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C44255-E40A-6946-99EA-CE3C11B303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97063" y="46284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9FBFDF3-A54C-0340-BFF1-7CCBE0521A6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598173" y="2137121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2F7BBE-1595-0846-94C1-0EBB4C7F862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48995" y="3203956"/>
            <a:ext cx="721360" cy="450088"/>
          </a:xfrm>
          <a:prstGeom prst="rect">
            <a:avLst/>
          </a:prstGeom>
          <a:ln w="19050">
            <a:solidFill>
              <a:srgbClr val="0000FF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315D3A7-0703-D44B-8424-01A2569ED92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43656" y="439159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737A8E-76F7-284B-8EB8-80371DDAE0CB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8699628" y="5787728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F6BA0F-8C76-2344-A61B-6E0F7424A46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97063" y="1505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E36CC87-29E9-284E-927E-7EFF802D188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0068562" y="41866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D3662D-5B78-3E46-97C1-C6FF80E9AEEB}"/>
              </a:ext>
            </a:extLst>
          </p:cNvPr>
          <p:cNvSpPr txBox="1"/>
          <p:nvPr/>
        </p:nvSpPr>
        <p:spPr>
          <a:xfrm>
            <a:off x="4352429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-3.90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93E800-7540-0547-91B9-FE8F849FE338}"/>
              </a:ext>
            </a:extLst>
          </p:cNvPr>
          <p:cNvSpPr txBox="1"/>
          <p:nvPr/>
        </p:nvSpPr>
        <p:spPr>
          <a:xfrm>
            <a:off x="5058976" y="384385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-3.73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F9120D-C538-AE44-BDE0-4BD05A324E2B}"/>
              </a:ext>
            </a:extLst>
          </p:cNvPr>
          <p:cNvSpPr txBox="1"/>
          <p:nvPr/>
        </p:nvSpPr>
        <p:spPr>
          <a:xfrm>
            <a:off x="5779250" y="304992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-2.35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55D106-C3CB-6E48-83E3-01CAA10DEDF2}"/>
              </a:ext>
            </a:extLst>
          </p:cNvPr>
          <p:cNvSpPr txBox="1"/>
          <p:nvPr/>
        </p:nvSpPr>
        <p:spPr>
          <a:xfrm>
            <a:off x="6493372" y="393687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-3.94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15172-1120-2B45-BEF2-E8BCFDD63A8C}"/>
              </a:ext>
            </a:extLst>
          </p:cNvPr>
          <p:cNvSpPr txBox="1"/>
          <p:nvPr/>
        </p:nvSpPr>
        <p:spPr>
          <a:xfrm>
            <a:off x="6468636" y="3702132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-3.57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1E442C-26AC-A740-90C7-DA5762D0BEF5}"/>
              </a:ext>
            </a:extLst>
          </p:cNvPr>
          <p:cNvSpPr txBox="1"/>
          <p:nvPr/>
        </p:nvSpPr>
        <p:spPr>
          <a:xfrm>
            <a:off x="7201480" y="3554031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-3.24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B86FD-A1BD-0446-8245-9AA621A146BB}"/>
              </a:ext>
            </a:extLst>
          </p:cNvPr>
          <p:cNvSpPr txBox="1"/>
          <p:nvPr/>
        </p:nvSpPr>
        <p:spPr>
          <a:xfrm>
            <a:off x="4301422" y="252513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-1.24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7C8282-E0B7-5642-A522-FAF038F50AA5}"/>
              </a:ext>
            </a:extLst>
          </p:cNvPr>
          <p:cNvSpPr txBox="1"/>
          <p:nvPr/>
        </p:nvSpPr>
        <p:spPr>
          <a:xfrm>
            <a:off x="4451799" y="3551674"/>
            <a:ext cx="108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-3.18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E3AF945-A8E2-6046-A2B4-90105719B1C2}"/>
              </a:ext>
            </a:extLst>
          </p:cNvPr>
          <p:cNvCxnSpPr/>
          <p:nvPr/>
        </p:nvCxnSpPr>
        <p:spPr>
          <a:xfrm>
            <a:off x="6562443" y="3997620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0A5F26-8829-3845-A8A7-41BEA960AC51}"/>
              </a:ext>
            </a:extLst>
          </p:cNvPr>
          <p:cNvCxnSpPr/>
          <p:nvPr/>
        </p:nvCxnSpPr>
        <p:spPr>
          <a:xfrm>
            <a:off x="5842940" y="3772851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1AA940-EE49-B34D-9DF0-8D5331E37839}"/>
              </a:ext>
            </a:extLst>
          </p:cNvPr>
          <p:cNvSpPr txBox="1"/>
          <p:nvPr/>
        </p:nvSpPr>
        <p:spPr>
          <a:xfrm>
            <a:off x="5735792" y="3440669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-3.02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83F55BA-E81C-254E-B074-7CCC882A45DB}"/>
              </a:ext>
            </a:extLst>
          </p:cNvPr>
          <p:cNvCxnSpPr/>
          <p:nvPr/>
        </p:nvCxnSpPr>
        <p:spPr>
          <a:xfrm>
            <a:off x="8020428" y="4332056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913168-5A40-DC4F-BE4D-979DD9960E01}"/>
              </a:ext>
            </a:extLst>
          </p:cNvPr>
          <p:cNvSpPr txBox="1"/>
          <p:nvPr/>
        </p:nvSpPr>
        <p:spPr>
          <a:xfrm>
            <a:off x="7926913" y="4042373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-4.06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1C593A9-F3ED-E948-AB58-BEF19DA15DF9}"/>
              </a:ext>
            </a:extLst>
          </p:cNvPr>
          <p:cNvCxnSpPr/>
          <p:nvPr/>
        </p:nvCxnSpPr>
        <p:spPr>
          <a:xfrm>
            <a:off x="7295008" y="3047042"/>
            <a:ext cx="51919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03C2294-CB03-6848-8235-070DC910FCA1}"/>
              </a:ext>
            </a:extLst>
          </p:cNvPr>
          <p:cNvSpPr txBox="1"/>
          <p:nvPr/>
        </p:nvSpPr>
        <p:spPr>
          <a:xfrm>
            <a:off x="7222421" y="2717528"/>
            <a:ext cx="664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58300"/>
                </a:solidFill>
              </a:rPr>
              <a:t>-1.78</a:t>
            </a:r>
          </a:p>
        </p:txBody>
      </p:sp>
    </p:spTree>
    <p:extLst>
      <p:ext uri="{BB962C8B-B14F-4D97-AF65-F5344CB8AC3E}">
        <p14:creationId xmlns:p14="http://schemas.microsoft.com/office/powerpoint/2010/main" val="42334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48AF96C-B8A4-0C40-AFF3-1D316838D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365" y="4109378"/>
            <a:ext cx="992014" cy="61896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36F6FFA-849E-9E49-A542-0CF8DD0B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2379" y="4095911"/>
            <a:ext cx="992014" cy="6189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97D3EB6-9D9E-9043-A411-C2B64485FE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828" y="4091377"/>
            <a:ext cx="992014" cy="6189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5B90EE-EC8A-ED41-80F4-7E9BF878AD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7573" y="781203"/>
            <a:ext cx="992014" cy="618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F50747-023E-874A-8D74-C44C8AD554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6317" y="2060001"/>
            <a:ext cx="992014" cy="6189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6A5AFC-AA15-E64A-AA30-8FE0649504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5835" y="2060001"/>
            <a:ext cx="992014" cy="6189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43BA6E-CBC2-C146-8503-CBD85B81C5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74918" y="2060001"/>
            <a:ext cx="992016" cy="6189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3765F1-1B13-CB4B-B04D-8105E0E328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4436" y="2060001"/>
            <a:ext cx="992014" cy="6189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58AD843-3422-D242-B72A-0D593A54255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23521" y="2056292"/>
            <a:ext cx="992014" cy="61896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EDFC9F6-5530-FE49-92FF-86471C09654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83579" y="4091097"/>
            <a:ext cx="992015" cy="6189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124323A-647F-4949-87B5-B84C069D2E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61855" y="4097160"/>
            <a:ext cx="992016" cy="6189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AE1FD58-4A15-964F-9C72-FF74A3C506F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30103" y="4097160"/>
            <a:ext cx="992014" cy="61896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9EB8B8F-D835-074A-8EAB-B43B39F3C98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36323" y="4100498"/>
            <a:ext cx="992014" cy="61896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677CF5A-C101-3149-9DF7-76494157315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479587" y="781203"/>
            <a:ext cx="992014" cy="61896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5B5B73B-5C16-B64C-95F6-1237B124F7E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172093" y="5466327"/>
            <a:ext cx="992016" cy="61896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ACA12B8-7784-BE45-924E-C2BEF938F25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164107" y="5466326"/>
            <a:ext cx="992016" cy="618962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3C7BDE8-7073-844E-B54D-3D7785FE221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097749" y="2067690"/>
            <a:ext cx="992014" cy="61896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03E625A-5376-0045-879C-0B3FED133C7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071975" y="2056292"/>
            <a:ext cx="992016" cy="61896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CE16024-80AD-8B4F-9480-3937312F0779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051062" y="2054538"/>
            <a:ext cx="992016" cy="618962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B3E8773E-B11E-7045-B233-A8F85F6B6781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022381" y="2048879"/>
            <a:ext cx="992016" cy="61896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0776C79-185F-C841-A74E-A111B062B3D9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471601" y="792601"/>
            <a:ext cx="992014" cy="61896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46A0818-A8A4-B243-A598-89674B62AA1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269730" y="2060001"/>
            <a:ext cx="992014" cy="61896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4DBB513-A91F-514C-83BE-CCF536CECC3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74965" y="3347046"/>
            <a:ext cx="992014" cy="61896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276DBE2-591E-2C4F-A733-6FA08CF4D573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31549" y="3346916"/>
            <a:ext cx="992014" cy="61896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9C4F895-893F-A048-ACD7-37C661C98342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192815" y="3346916"/>
            <a:ext cx="992014" cy="61896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E5E6A23-5136-734E-9DB5-CBF53BD97568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166294" y="3346915"/>
            <a:ext cx="992016" cy="61896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175D8AE-5213-C94D-B105-A848E64398E6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139493" y="3353470"/>
            <a:ext cx="992014" cy="61896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EDAA6D7-A438-6944-AB00-82D86F982938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214786" y="5466328"/>
            <a:ext cx="992014" cy="61896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3522BA6-3658-B34F-AD3E-90C86B9C134C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206800" y="5466327"/>
            <a:ext cx="992014" cy="61896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C97A5B3-7C7B-464F-AC27-8EDD13B065DE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5156123" y="5482468"/>
            <a:ext cx="992014" cy="61896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38743545-CACF-BB44-9A0A-D341BC0E8CCA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6136450" y="5482467"/>
            <a:ext cx="992016" cy="618962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23ACC9D-B0D8-BC4C-835B-B65216CFD6ED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7104722" y="5480299"/>
            <a:ext cx="992014" cy="61896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F27A460-1D39-164B-97F9-1A53DE34EB16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8095289" y="5486975"/>
            <a:ext cx="992014" cy="618961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5D54678C-7AE6-7B46-9692-476F5A71627A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9052517" y="5480298"/>
            <a:ext cx="992014" cy="618961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5E839266-A356-5949-8327-334EDB4FBC48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10043084" y="5466326"/>
            <a:ext cx="992014" cy="618961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D061CE5-B0A1-4548-A489-9C79BADCD7CD}"/>
              </a:ext>
            </a:extLst>
          </p:cNvPr>
          <p:cNvCxnSpPr>
            <a:cxnSpLocks/>
          </p:cNvCxnSpPr>
          <p:nvPr/>
        </p:nvCxnSpPr>
        <p:spPr>
          <a:xfrm>
            <a:off x="4457256" y="802334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7AEA2-7F46-EB47-8FA0-C1120E56C489}"/>
              </a:ext>
            </a:extLst>
          </p:cNvPr>
          <p:cNvCxnSpPr>
            <a:cxnSpLocks/>
          </p:cNvCxnSpPr>
          <p:nvPr/>
        </p:nvCxnSpPr>
        <p:spPr>
          <a:xfrm>
            <a:off x="4468085" y="1549094"/>
            <a:ext cx="3066992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C20C09B-8223-5E4E-B334-748F4A130355}"/>
              </a:ext>
            </a:extLst>
          </p:cNvPr>
          <p:cNvCxnSpPr>
            <a:cxnSpLocks/>
          </p:cNvCxnSpPr>
          <p:nvPr/>
        </p:nvCxnSpPr>
        <p:spPr>
          <a:xfrm>
            <a:off x="1269730" y="18873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4BBD35-CAD1-6849-A97E-889F1F24F894}"/>
              </a:ext>
            </a:extLst>
          </p:cNvPr>
          <p:cNvCxnSpPr>
            <a:cxnSpLocks/>
          </p:cNvCxnSpPr>
          <p:nvPr/>
        </p:nvCxnSpPr>
        <p:spPr>
          <a:xfrm>
            <a:off x="1308265" y="2877902"/>
            <a:ext cx="974466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13EC794-A2A0-9C48-A11E-6D64E2A731F2}"/>
              </a:ext>
            </a:extLst>
          </p:cNvPr>
          <p:cNvCxnSpPr>
            <a:cxnSpLocks/>
          </p:cNvCxnSpPr>
          <p:nvPr/>
        </p:nvCxnSpPr>
        <p:spPr>
          <a:xfrm>
            <a:off x="259249" y="3240235"/>
            <a:ext cx="593658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880A146A-6E7E-A047-A1D7-33EB8D389C52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5131507" y="3353828"/>
            <a:ext cx="992014" cy="618961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E2432C5-2FE6-5749-8BC2-7FE07D942EA0}"/>
              </a:ext>
            </a:extLst>
          </p:cNvPr>
          <p:cNvCxnSpPr>
            <a:cxnSpLocks/>
          </p:cNvCxnSpPr>
          <p:nvPr/>
        </p:nvCxnSpPr>
        <p:spPr>
          <a:xfrm flipV="1">
            <a:off x="4953099" y="4892712"/>
            <a:ext cx="6921294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195BBB6-7941-9745-B61D-CC6DC08237EE}"/>
              </a:ext>
            </a:extLst>
          </p:cNvPr>
          <p:cNvCxnSpPr>
            <a:cxnSpLocks/>
          </p:cNvCxnSpPr>
          <p:nvPr/>
        </p:nvCxnSpPr>
        <p:spPr>
          <a:xfrm flipV="1">
            <a:off x="4953099" y="4009468"/>
            <a:ext cx="0" cy="8919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80AA17E-250C-2F4A-BF86-D0EBEB2E2175}"/>
              </a:ext>
            </a:extLst>
          </p:cNvPr>
          <p:cNvCxnSpPr>
            <a:cxnSpLocks/>
          </p:cNvCxnSpPr>
          <p:nvPr/>
        </p:nvCxnSpPr>
        <p:spPr>
          <a:xfrm>
            <a:off x="6195838" y="3224995"/>
            <a:ext cx="0" cy="7692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A39AE64-93DD-F548-8255-F461B544C550}"/>
              </a:ext>
            </a:extLst>
          </p:cNvPr>
          <p:cNvCxnSpPr>
            <a:cxnSpLocks/>
          </p:cNvCxnSpPr>
          <p:nvPr/>
        </p:nvCxnSpPr>
        <p:spPr>
          <a:xfrm>
            <a:off x="1190015" y="5328115"/>
            <a:ext cx="197627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21ADA72-9BC8-1A4E-AED8-343A9B6D9F52}"/>
              </a:ext>
            </a:extLst>
          </p:cNvPr>
          <p:cNvCxnSpPr>
            <a:cxnSpLocks/>
          </p:cNvCxnSpPr>
          <p:nvPr/>
        </p:nvCxnSpPr>
        <p:spPr>
          <a:xfrm>
            <a:off x="3186778" y="5328115"/>
            <a:ext cx="1976279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D1CCE824-29AD-AC4D-83E4-3133FF651DE4}"/>
              </a:ext>
            </a:extLst>
          </p:cNvPr>
          <p:cNvCxnSpPr>
            <a:cxnSpLocks/>
          </p:cNvCxnSpPr>
          <p:nvPr/>
        </p:nvCxnSpPr>
        <p:spPr>
          <a:xfrm>
            <a:off x="1190015" y="6318715"/>
            <a:ext cx="197627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3D41C44-FF15-334A-B089-C53B62446409}"/>
              </a:ext>
            </a:extLst>
          </p:cNvPr>
          <p:cNvCxnSpPr>
            <a:cxnSpLocks/>
          </p:cNvCxnSpPr>
          <p:nvPr/>
        </p:nvCxnSpPr>
        <p:spPr>
          <a:xfrm>
            <a:off x="3186778" y="6318715"/>
            <a:ext cx="1976279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B90CF85-C506-B644-9904-071E95C1DD9A}"/>
              </a:ext>
            </a:extLst>
          </p:cNvPr>
          <p:cNvCxnSpPr>
            <a:cxnSpLocks/>
          </p:cNvCxnSpPr>
          <p:nvPr/>
        </p:nvCxnSpPr>
        <p:spPr>
          <a:xfrm>
            <a:off x="5202904" y="5318332"/>
            <a:ext cx="5811493" cy="4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C7D2B96-20DC-BE49-8978-0E8924B60207}"/>
              </a:ext>
            </a:extLst>
          </p:cNvPr>
          <p:cNvCxnSpPr>
            <a:cxnSpLocks/>
          </p:cNvCxnSpPr>
          <p:nvPr/>
        </p:nvCxnSpPr>
        <p:spPr>
          <a:xfrm>
            <a:off x="5202904" y="6314445"/>
            <a:ext cx="5811493" cy="4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141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ADE2FC-824B-8544-96F3-720949438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50" b="23333"/>
          <a:stretch/>
        </p:blipFill>
        <p:spPr>
          <a:xfrm>
            <a:off x="318654" y="458916"/>
            <a:ext cx="11554691" cy="604509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19B955B-ABF6-7E46-8A7E-766C5B4BA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295" y="186326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DF94864-388A-E44B-AB8B-97D0D828C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655" y="31783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FF431394-DE7A-8348-AE61-3DE385E0BB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5333" y="166191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6204CEC-AFBA-9146-ABA1-F808B8C98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1999" y="31783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97C7AC5-94B7-3646-9953-53AE63CEFA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3939" y="372063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B5216964-BA6E-454C-A141-65857D3806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26886" y="389031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802CC1E-34CC-1E4E-BCBA-5C2B122602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5999" y="3736281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506066D-D8C3-7D46-AE6A-B969194E29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65112" y="3794462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D4895F8-0580-E64F-8CF4-1F9E8602FF5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94167" y="1901645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F0E06FC-25C3-7946-85F2-1C88DE2F38D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15527" y="3717700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2577CA79-1DB8-9E48-B39E-11DB761AF72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58548" y="389031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94D9B36-7CEE-D04C-8474-2C8036CE7AF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776801" y="3110293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9BB933A4-1664-C94C-A41E-C634D9BA504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625603" y="889163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48ECDD1A-E3B1-7540-B73B-2F5644E07AC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531520" y="91610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D6B9A038-CB7B-BB42-85A8-8A87B83A9C3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874843" y="274263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FA1FDE2-E6F0-8445-BF05-D52B668ADA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41794" y="565587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2A2645C-3F6A-CF4E-A7A8-C4FB3889CA9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722206" y="18233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0B120E41-8F37-EA47-951A-FF6543F072E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627699" y="435948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2E21AE-A1B1-E846-8C3A-417BEE2997BB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Ag(111)</a:t>
            </a:r>
          </a:p>
        </p:txBody>
      </p:sp>
    </p:spTree>
    <p:extLst>
      <p:ext uri="{BB962C8B-B14F-4D97-AF65-F5344CB8AC3E}">
        <p14:creationId xmlns:p14="http://schemas.microsoft.com/office/powerpoint/2010/main" val="2292253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96DDBD-F4D1-034D-81BA-6D0A27E33C4F}"/>
              </a:ext>
            </a:extLst>
          </p:cNvPr>
          <p:cNvSpPr txBox="1"/>
          <p:nvPr/>
        </p:nvSpPr>
        <p:spPr>
          <a:xfrm>
            <a:off x="2507780" y="118190"/>
            <a:ext cx="1557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Au(111)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3AC1A9-076D-C64B-A723-5FC1D036CC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872" b="23655"/>
          <a:stretch/>
        </p:blipFill>
        <p:spPr>
          <a:xfrm>
            <a:off x="608371" y="774473"/>
            <a:ext cx="10975258" cy="5759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4D7194-40FF-494B-899F-F73E04106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005" y="2777664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2CFF12-3F7E-C243-921E-FE01852072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9365" y="409278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9F97CF-4EFF-E549-9D83-AE74FA68F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4043" y="257631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FF53B5-365C-2844-94B0-23044FE41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5059" y="3722461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E2BC17-455C-CD49-B543-52175AF7A3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1039" y="3882083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8BAFA2-9B98-004B-9E83-C8DD70D0A4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74640" y="397401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C6F3AB-D8B1-3349-BBF3-25F31E38F8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12320" y="2962827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28532E-CB56-CA47-B2D2-E46CC98EEE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15250" y="3974016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2D7A5F8-3FA1-1940-AF80-7C25DFCD19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980581" y="3941638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CF3025-08F8-554E-B276-ACDB926FE51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12180" y="2983729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9A2175F-1318-DE44-88C0-1FD142C61D4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812320" y="1661504"/>
            <a:ext cx="721360" cy="450088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039336-C5C1-7F4C-A99B-5A7AA2AF1D0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304545" y="1886548"/>
            <a:ext cx="721360" cy="45008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0694D1-0FA7-704B-A338-36452B6E790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86159" y="3227122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3A58E09-1FC4-694F-991D-6D07917508A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980581" y="5633439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29C3C3A-D235-3747-9082-BB4C002677E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392497" y="2809926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4A126A-7854-134A-A225-B866BA6CCAD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857267" y="4702827"/>
            <a:ext cx="721360" cy="4500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27321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5E20E412-EF1B-5642-8085-76C63A59D132}"/>
              </a:ext>
            </a:extLst>
          </p:cNvPr>
          <p:cNvGrpSpPr/>
          <p:nvPr/>
        </p:nvGrpSpPr>
        <p:grpSpPr>
          <a:xfrm>
            <a:off x="999398" y="0"/>
            <a:ext cx="10824796" cy="6902914"/>
            <a:chOff x="479800" y="111673"/>
            <a:chExt cx="10824796" cy="690291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EFA3D61-4340-D34A-9C05-82E9107178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7924" b="18307"/>
            <a:stretch/>
          </p:blipFill>
          <p:spPr>
            <a:xfrm>
              <a:off x="479800" y="111673"/>
              <a:ext cx="10824796" cy="690291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EF364AD-274A-304C-AF32-EEFE1D633BEE}"/>
                </a:ext>
              </a:extLst>
            </p:cNvPr>
            <p:cNvSpPr/>
            <p:nvPr/>
          </p:nvSpPr>
          <p:spPr>
            <a:xfrm>
              <a:off x="1445040" y="492124"/>
              <a:ext cx="180000" cy="46800"/>
            </a:xfrm>
            <a:prstGeom prst="rect">
              <a:avLst/>
            </a:prstGeom>
            <a:solidFill>
              <a:srgbClr val="D3D3D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918280F-52E9-6245-BB09-7619EA71F09B}"/>
                </a:ext>
              </a:extLst>
            </p:cNvPr>
            <p:cNvSpPr/>
            <p:nvPr/>
          </p:nvSpPr>
          <p:spPr>
            <a:xfrm>
              <a:off x="1445040" y="726126"/>
              <a:ext cx="180000" cy="46800"/>
            </a:xfrm>
            <a:prstGeom prst="rect">
              <a:avLst/>
            </a:prstGeom>
            <a:solidFill>
              <a:srgbClr val="FFC0C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4C8A3A7-AF3A-034F-B80A-40B7ED48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976361" y="175933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287CB4-8F3B-DB4E-8573-81C90E81115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09444" y="347307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74D3EE-8C70-7847-9841-6F9BA5AC0C6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427479" y="291722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92D431-CDA9-F64E-83B2-8F389367DB5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139874" y="379215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36259F-4D9D-324F-BA44-2DCC7C6F052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860317" y="5830663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D9EBF3-CF40-A54F-AF0D-C355E9C694D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5583482" y="524352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313AE6-4347-4B40-BA4A-7DA6716C5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288350" y="266022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5F77D2-26E9-8C48-8814-30436609437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7012409" y="3201827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1B519A-44B4-834F-A073-9B966643FF3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7728266" y="2376511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DDCAE8-660A-374E-A3E8-66829015758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436826" y="3519764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2FA493-6EC6-104E-91BD-FA6313E9171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165783" y="2978654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18728F-2FE4-284D-9213-DA4A2980851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9877716" y="235717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8F72DB-AFB7-7A4E-8EA5-274205A5488E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7004866" y="649061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AC3B2E-831F-1547-9833-76B35F09D2D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9868289" y="828928"/>
            <a:ext cx="721360" cy="450087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17C51D-DA31-ED43-9885-6579190D02A5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6291607" y="4665515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19F8AAB-98DE-3747-917D-F8ED3F971D6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9164859" y="6022270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5F6877B-8082-0244-A54A-CBF56F1AE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9886219" y="508243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E6F1E31-BC43-1D40-8CAB-7BBEBAF12B4D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10598614" y="341079"/>
            <a:ext cx="721360" cy="45008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3A5292D-B0C5-6D4B-9B76-291AAAD6DAFE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10607579" y="2939722"/>
            <a:ext cx="721360" cy="4500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1755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701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4B19D0B0-43C1-7C49-83E6-E192B614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5" r="7222"/>
          <a:stretch/>
        </p:blipFill>
        <p:spPr>
          <a:xfrm>
            <a:off x="796827" y="1377216"/>
            <a:ext cx="5310660" cy="351129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A36E01D-2CAF-454C-8716-D0FB009848BB}"/>
              </a:ext>
            </a:extLst>
          </p:cNvPr>
          <p:cNvCxnSpPr>
            <a:cxnSpLocks/>
          </p:cNvCxnSpPr>
          <p:nvPr/>
        </p:nvCxnSpPr>
        <p:spPr>
          <a:xfrm flipH="1">
            <a:off x="3168598" y="3196716"/>
            <a:ext cx="749828" cy="241664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C15A82F-B81E-954C-BC92-2971B36F6D84}"/>
              </a:ext>
            </a:extLst>
          </p:cNvPr>
          <p:cNvCxnSpPr>
            <a:cxnSpLocks/>
          </p:cNvCxnSpPr>
          <p:nvPr/>
        </p:nvCxnSpPr>
        <p:spPr>
          <a:xfrm flipV="1">
            <a:off x="4358391" y="2445579"/>
            <a:ext cx="295275" cy="372320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0AB724-1141-8A49-BAAD-736EF06375D5}"/>
              </a:ext>
            </a:extLst>
          </p:cNvPr>
          <p:cNvCxnSpPr>
            <a:cxnSpLocks/>
          </p:cNvCxnSpPr>
          <p:nvPr/>
        </p:nvCxnSpPr>
        <p:spPr>
          <a:xfrm flipH="1">
            <a:off x="2585613" y="2023046"/>
            <a:ext cx="461418" cy="274060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878A34-8104-B34F-ADC4-995FA1E03167}"/>
              </a:ext>
            </a:extLst>
          </p:cNvPr>
          <p:cNvCxnSpPr>
            <a:cxnSpLocks/>
          </p:cNvCxnSpPr>
          <p:nvPr/>
        </p:nvCxnSpPr>
        <p:spPr>
          <a:xfrm flipV="1">
            <a:off x="4594936" y="2943213"/>
            <a:ext cx="475227" cy="230856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C4C127-0EF4-C740-95D4-58CC8FBC225F}"/>
              </a:ext>
            </a:extLst>
          </p:cNvPr>
          <p:cNvSpPr txBox="1"/>
          <p:nvPr/>
        </p:nvSpPr>
        <p:spPr>
          <a:xfrm>
            <a:off x="4221635" y="3031059"/>
            <a:ext cx="8813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34976-5CB2-0249-A4BF-70C9966BA6D8}"/>
              </a:ext>
            </a:extLst>
          </p:cNvPr>
          <p:cNvSpPr txBox="1"/>
          <p:nvPr/>
        </p:nvSpPr>
        <p:spPr>
          <a:xfrm>
            <a:off x="3101833" y="286661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A8D727-B68C-BD41-91CB-6615F6F48AAE}"/>
              </a:ext>
            </a:extLst>
          </p:cNvPr>
          <p:cNvSpPr txBox="1"/>
          <p:nvPr/>
        </p:nvSpPr>
        <p:spPr>
          <a:xfrm>
            <a:off x="2003330" y="4102308"/>
            <a:ext cx="960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2B1665-DF3A-C448-85CA-095D04AC5B3D}"/>
              </a:ext>
            </a:extLst>
          </p:cNvPr>
          <p:cNvSpPr txBox="1"/>
          <p:nvPr/>
        </p:nvSpPr>
        <p:spPr>
          <a:xfrm>
            <a:off x="4770998" y="1998500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966C45-CBB9-F647-A042-015F607B319D}"/>
              </a:ext>
            </a:extLst>
          </p:cNvPr>
          <p:cNvSpPr txBox="1"/>
          <p:nvPr/>
        </p:nvSpPr>
        <p:spPr>
          <a:xfrm>
            <a:off x="5446920" y="3114150"/>
            <a:ext cx="6755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64FD-9C5E-B448-9BCE-3F2DCCAE169F}"/>
              </a:ext>
            </a:extLst>
          </p:cNvPr>
          <p:cNvSpPr txBox="1"/>
          <p:nvPr/>
        </p:nvSpPr>
        <p:spPr>
          <a:xfrm>
            <a:off x="3445775" y="2132687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A555F7-5E57-6D4C-8AAF-3D5809AEA8F8}"/>
              </a:ext>
            </a:extLst>
          </p:cNvPr>
          <p:cNvSpPr txBox="1"/>
          <p:nvPr/>
        </p:nvSpPr>
        <p:spPr>
          <a:xfrm>
            <a:off x="1960707" y="3207548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1FE63A-B526-4643-A736-F484B30D783D}"/>
              </a:ext>
            </a:extLst>
          </p:cNvPr>
          <p:cNvSpPr txBox="1"/>
          <p:nvPr/>
        </p:nvSpPr>
        <p:spPr>
          <a:xfrm>
            <a:off x="1717672" y="2970161"/>
            <a:ext cx="1207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B9764-C6E9-1E4E-9612-8741C5B9595B}"/>
              </a:ext>
            </a:extLst>
          </p:cNvPr>
          <p:cNvSpPr txBox="1"/>
          <p:nvPr/>
        </p:nvSpPr>
        <p:spPr>
          <a:xfrm>
            <a:off x="3464828" y="1725344"/>
            <a:ext cx="6869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058E93-9898-7447-8BAB-BD4447DFCF7A}"/>
              </a:ext>
            </a:extLst>
          </p:cNvPr>
          <p:cNvSpPr txBox="1"/>
          <p:nvPr/>
        </p:nvSpPr>
        <p:spPr>
          <a:xfrm>
            <a:off x="5446921" y="2817898"/>
            <a:ext cx="6755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65B62A-4E8B-2644-95FE-10DAE7326FFC}"/>
              </a:ext>
            </a:extLst>
          </p:cNvPr>
          <p:cNvSpPr txBox="1"/>
          <p:nvPr/>
        </p:nvSpPr>
        <p:spPr>
          <a:xfrm>
            <a:off x="5056354" y="2467378"/>
            <a:ext cx="675556" cy="23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22029F4-41FF-0746-B389-EB0B825FC5BD}"/>
              </a:ext>
            </a:extLst>
          </p:cNvPr>
          <p:cNvCxnSpPr>
            <a:cxnSpLocks/>
          </p:cNvCxnSpPr>
          <p:nvPr/>
        </p:nvCxnSpPr>
        <p:spPr>
          <a:xfrm flipH="1" flipV="1">
            <a:off x="4049720" y="1803372"/>
            <a:ext cx="545216" cy="195128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6F82A1E-279B-A047-A9E2-45E55C35F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8" t="6795" r="6910"/>
          <a:stretch/>
        </p:blipFill>
        <p:spPr>
          <a:xfrm>
            <a:off x="6069523" y="1364105"/>
            <a:ext cx="5126637" cy="3492469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9327BDF-EDCA-7D4B-B8E1-F56B2CD41397}"/>
              </a:ext>
            </a:extLst>
          </p:cNvPr>
          <p:cNvCxnSpPr>
            <a:cxnSpLocks/>
          </p:cNvCxnSpPr>
          <p:nvPr/>
        </p:nvCxnSpPr>
        <p:spPr>
          <a:xfrm>
            <a:off x="9762656" y="3305550"/>
            <a:ext cx="365451" cy="337835"/>
          </a:xfrm>
          <a:prstGeom prst="straightConnector1">
            <a:avLst/>
          </a:prstGeom>
          <a:ln w="254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9A99B3D-624E-F04F-9D46-DC033712291D}"/>
              </a:ext>
            </a:extLst>
          </p:cNvPr>
          <p:cNvCxnSpPr>
            <a:cxnSpLocks/>
          </p:cNvCxnSpPr>
          <p:nvPr/>
        </p:nvCxnSpPr>
        <p:spPr>
          <a:xfrm flipH="1" flipV="1">
            <a:off x="9015821" y="2545578"/>
            <a:ext cx="541781" cy="241398"/>
          </a:xfrm>
          <a:prstGeom prst="straightConnector1">
            <a:avLst/>
          </a:prstGeom>
          <a:ln w="25400">
            <a:solidFill>
              <a:srgbClr val="DBA520"/>
            </a:solidFill>
            <a:headEnd w="lg" len="lg"/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C98ABC-9BED-5E40-AE69-CC3E9D6CFD48}"/>
              </a:ext>
            </a:extLst>
          </p:cNvPr>
          <p:cNvCxnSpPr>
            <a:cxnSpLocks/>
          </p:cNvCxnSpPr>
          <p:nvPr/>
        </p:nvCxnSpPr>
        <p:spPr>
          <a:xfrm>
            <a:off x="9534224" y="2009806"/>
            <a:ext cx="456865" cy="420356"/>
          </a:xfrm>
          <a:prstGeom prst="straightConnector1">
            <a:avLst/>
          </a:prstGeom>
          <a:ln w="25400">
            <a:solidFill>
              <a:srgbClr val="DBA52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2EAA7C-3266-2641-91D5-44220BB3F1A1}"/>
              </a:ext>
            </a:extLst>
          </p:cNvPr>
          <p:cNvCxnSpPr>
            <a:cxnSpLocks/>
          </p:cNvCxnSpPr>
          <p:nvPr/>
        </p:nvCxnSpPr>
        <p:spPr>
          <a:xfrm flipH="1" flipV="1">
            <a:off x="8920260" y="3065825"/>
            <a:ext cx="515603" cy="138320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4BC6CF7-D565-A246-818F-BBB8A73971E5}"/>
              </a:ext>
            </a:extLst>
          </p:cNvPr>
          <p:cNvCxnSpPr>
            <a:cxnSpLocks/>
          </p:cNvCxnSpPr>
          <p:nvPr/>
        </p:nvCxnSpPr>
        <p:spPr>
          <a:xfrm flipV="1">
            <a:off x="7224627" y="2082409"/>
            <a:ext cx="394845" cy="392695"/>
          </a:xfrm>
          <a:prstGeom prst="straightConnector1">
            <a:avLst/>
          </a:prstGeom>
          <a:ln w="25400">
            <a:solidFill>
              <a:srgbClr val="FF0000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5A2FD77-6A0B-164E-AAFF-3D94563244DD}"/>
              </a:ext>
            </a:extLst>
          </p:cNvPr>
          <p:cNvSpPr txBox="1"/>
          <p:nvPr/>
        </p:nvSpPr>
        <p:spPr>
          <a:xfrm>
            <a:off x="9883740" y="2500265"/>
            <a:ext cx="7935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DIM‡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64D95-272F-6343-BE8F-4EF06F1BB627}"/>
              </a:ext>
            </a:extLst>
          </p:cNvPr>
          <p:cNvSpPr txBox="1"/>
          <p:nvPr/>
        </p:nvSpPr>
        <p:spPr>
          <a:xfrm>
            <a:off x="10179303" y="4121841"/>
            <a:ext cx="4100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DIM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A79F8B-9614-974F-AF80-DEA1DC9AE884}"/>
              </a:ext>
            </a:extLst>
          </p:cNvPr>
          <p:cNvSpPr txBox="1"/>
          <p:nvPr/>
        </p:nvSpPr>
        <p:spPr>
          <a:xfrm>
            <a:off x="7861149" y="2314746"/>
            <a:ext cx="689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C216CDA-0206-C244-9C44-3F02AD000399}"/>
              </a:ext>
            </a:extLst>
          </p:cNvPr>
          <p:cNvSpPr txBox="1"/>
          <p:nvPr/>
        </p:nvSpPr>
        <p:spPr>
          <a:xfrm>
            <a:off x="6647652" y="3160603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CAB9AD4-F395-D54D-AAFD-7F513B95591A}"/>
              </a:ext>
            </a:extLst>
          </p:cNvPr>
          <p:cNvSpPr txBox="1"/>
          <p:nvPr/>
        </p:nvSpPr>
        <p:spPr>
          <a:xfrm>
            <a:off x="10331616" y="2929845"/>
            <a:ext cx="5155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E74453-9EA6-EB40-93BF-F7204A9B9893}"/>
              </a:ext>
            </a:extLst>
          </p:cNvPr>
          <p:cNvSpPr txBox="1"/>
          <p:nvPr/>
        </p:nvSpPr>
        <p:spPr>
          <a:xfrm>
            <a:off x="8536565" y="1742085"/>
            <a:ext cx="8563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989B915-4788-3848-84CE-3DBBF8FFACC8}"/>
              </a:ext>
            </a:extLst>
          </p:cNvPr>
          <p:cNvSpPr txBox="1"/>
          <p:nvPr/>
        </p:nvSpPr>
        <p:spPr>
          <a:xfrm>
            <a:off x="6647652" y="2666277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3D6113-4002-7648-BC7B-BD54BE9B7A0F}"/>
              </a:ext>
            </a:extLst>
          </p:cNvPr>
          <p:cNvSpPr txBox="1"/>
          <p:nvPr/>
        </p:nvSpPr>
        <p:spPr>
          <a:xfrm>
            <a:off x="7873436" y="2720545"/>
            <a:ext cx="8455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D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X-CMC‡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95521-C038-0145-8A69-E4FA150C5C26}"/>
              </a:ext>
            </a:extLst>
          </p:cNvPr>
          <p:cNvSpPr txBox="1"/>
          <p:nvPr/>
        </p:nvSpPr>
        <p:spPr>
          <a:xfrm>
            <a:off x="9472401" y="3071825"/>
            <a:ext cx="8226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CMC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467423-4E9E-1F4A-B6E4-FA4ACB6A4661}"/>
              </a:ext>
            </a:extLst>
          </p:cNvPr>
          <p:cNvSpPr txBox="1"/>
          <p:nvPr/>
        </p:nvSpPr>
        <p:spPr>
          <a:xfrm>
            <a:off x="10430191" y="3204144"/>
            <a:ext cx="8566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1648C-DABA-634B-94B5-A1C6C332AA31}"/>
              </a:ext>
            </a:extLst>
          </p:cNvPr>
          <p:cNvSpPr txBox="1"/>
          <p:nvPr/>
        </p:nvSpPr>
        <p:spPr>
          <a:xfrm>
            <a:off x="8638726" y="2115899"/>
            <a:ext cx="7541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DBA5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X-DIM‡</a:t>
            </a:r>
          </a:p>
        </p:txBody>
      </p:sp>
    </p:spTree>
    <p:extLst>
      <p:ext uri="{BB962C8B-B14F-4D97-AF65-F5344CB8AC3E}">
        <p14:creationId xmlns:p14="http://schemas.microsoft.com/office/powerpoint/2010/main" val="2327347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12882</TotalTime>
  <Words>593</Words>
  <Application>Microsoft Macintosh PowerPoint</Application>
  <PresentationFormat>Widescreen</PresentationFormat>
  <Paragraphs>173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Zhenzhe Zhang</dc:creator>
  <cp:lastModifiedBy>Rustam Khaliullin, Dr</cp:lastModifiedBy>
  <cp:revision>92</cp:revision>
  <dcterms:created xsi:type="dcterms:W3CDTF">2021-04-16T23:40:12Z</dcterms:created>
  <dcterms:modified xsi:type="dcterms:W3CDTF">2021-05-26T00:14:52Z</dcterms:modified>
</cp:coreProperties>
</file>

<file path=docProps/thumbnail.jpeg>
</file>